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3" r:id="rId2"/>
    <p:sldMasterId id="2147483805" r:id="rId3"/>
    <p:sldMasterId id="2147483817" r:id="rId4"/>
    <p:sldMasterId id="2147483829" r:id="rId5"/>
    <p:sldMasterId id="2147483841" r:id="rId6"/>
    <p:sldMasterId id="2147483853" r:id="rId7"/>
  </p:sldMasterIdLst>
  <p:notesMasterIdLst>
    <p:notesMasterId r:id="rId22"/>
  </p:notesMasterIdLst>
  <p:handoutMasterIdLst>
    <p:handoutMasterId r:id="rId23"/>
  </p:handoutMasterIdLst>
  <p:sldIdLst>
    <p:sldId id="256" r:id="rId8"/>
    <p:sldId id="286" r:id="rId9"/>
    <p:sldId id="290" r:id="rId10"/>
    <p:sldId id="294" r:id="rId11"/>
    <p:sldId id="289" r:id="rId12"/>
    <p:sldId id="281" r:id="rId13"/>
    <p:sldId id="282" r:id="rId14"/>
    <p:sldId id="283" r:id="rId15"/>
    <p:sldId id="279" r:id="rId16"/>
    <p:sldId id="280" r:id="rId17"/>
    <p:sldId id="291" r:id="rId18"/>
    <p:sldId id="293" r:id="rId19"/>
    <p:sldId id="292" r:id="rId20"/>
    <p:sldId id="269" r:id="rId21"/>
  </p:sldIdLst>
  <p:sldSz cx="9144000" cy="6858000" type="screen4x3"/>
  <p:notesSz cx="7010400" cy="9296400"/>
  <p:defaultTextStyle>
    <a:defPPr>
      <a:defRPr lang="en-US"/>
    </a:defPPr>
    <a:lvl1pPr marL="0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41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81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23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65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07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051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893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732" algn="l" defTabSz="9136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88" autoAdjust="0"/>
    <p:restoredTop sz="90173" autoAdjust="0"/>
  </p:normalViewPr>
  <p:slideViewPr>
    <p:cSldViewPr>
      <p:cViewPr>
        <p:scale>
          <a:sx n="73" d="100"/>
          <a:sy n="73" d="100"/>
        </p:scale>
        <p:origin x="-193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E0B4F2-97CA-4788-96CD-A4904DD047E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588FC5-D19B-46BB-97B2-AEADDCB82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B4D537-B862-4563-BAA6-4EBE04625A2B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57359E-6834-4D1E-B6ED-E5217F67F5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41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681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523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365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207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51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93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732" algn="l" defTabSz="91368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9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6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47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8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341" tIns="45675" rIns="91341" bIns="456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41" tIns="45675" rIns="91341" bIns="4567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49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41" tIns="45675" rIns="91341" bIns="456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lIns="91341" tIns="45675" rIns="91341" bIns="4567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3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15"/>
            <a:ext cx="7772400" cy="1362075"/>
          </a:xfrm>
          <a:prstGeom prst="rect">
            <a:avLst/>
          </a:prstGeom>
        </p:spPr>
        <p:txBody>
          <a:bodyPr lIns="91341" tIns="45675" rIns="91341" bIns="45675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8"/>
            <a:ext cx="7772400" cy="1500187"/>
          </a:xfrm>
          <a:prstGeom prst="rect">
            <a:avLst/>
          </a:prstGeom>
        </p:spPr>
        <p:txBody>
          <a:bodyPr lIns="91341" tIns="45675" rIns="91341" bIns="45675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6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35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02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69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3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2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0"/>
            <a:ext cx="4038600" cy="4525964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0"/>
            <a:ext cx="4038600" cy="4525964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8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41" tIns="45675" rIns="91341" bIns="45675" anchor="b"/>
          <a:lstStyle>
            <a:lvl1pPr marL="0" indent="0">
              <a:buNone/>
              <a:defRPr sz="2400" b="1"/>
            </a:lvl1pPr>
            <a:lvl2pPr marL="456706" indent="0">
              <a:buNone/>
              <a:defRPr sz="2000" b="1"/>
            </a:lvl2pPr>
            <a:lvl3pPr marL="913413" indent="0">
              <a:buNone/>
              <a:defRPr sz="1800" b="1"/>
            </a:lvl3pPr>
            <a:lvl4pPr marL="1370121" indent="0">
              <a:buNone/>
              <a:defRPr sz="1600" b="1"/>
            </a:lvl4pPr>
            <a:lvl5pPr marL="1826829" indent="0">
              <a:buNone/>
              <a:defRPr sz="1600" b="1"/>
            </a:lvl5pPr>
            <a:lvl6pPr marL="2283537" indent="0">
              <a:buNone/>
              <a:defRPr sz="1600" b="1"/>
            </a:lvl6pPr>
            <a:lvl7pPr marL="2740246" indent="0">
              <a:buNone/>
              <a:defRPr sz="1600" b="1"/>
            </a:lvl7pPr>
            <a:lvl8pPr marL="3196954" indent="0">
              <a:buNone/>
              <a:defRPr sz="1600" b="1"/>
            </a:lvl8pPr>
            <a:lvl9pPr marL="36536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41" tIns="45675" rIns="91341" bIns="45675" anchor="b"/>
          <a:lstStyle>
            <a:lvl1pPr marL="0" indent="0">
              <a:buNone/>
              <a:defRPr sz="2400" b="1"/>
            </a:lvl1pPr>
            <a:lvl2pPr marL="456706" indent="0">
              <a:buNone/>
              <a:defRPr sz="2000" b="1"/>
            </a:lvl2pPr>
            <a:lvl3pPr marL="913413" indent="0">
              <a:buNone/>
              <a:defRPr sz="1800" b="1"/>
            </a:lvl3pPr>
            <a:lvl4pPr marL="1370121" indent="0">
              <a:buNone/>
              <a:defRPr sz="1600" b="1"/>
            </a:lvl4pPr>
            <a:lvl5pPr marL="1826829" indent="0">
              <a:buNone/>
              <a:defRPr sz="1600" b="1"/>
            </a:lvl5pPr>
            <a:lvl6pPr marL="2283537" indent="0">
              <a:buNone/>
              <a:defRPr sz="1600" b="1"/>
            </a:lvl6pPr>
            <a:lvl7pPr marL="2740246" indent="0">
              <a:buNone/>
              <a:defRPr sz="1600" b="1"/>
            </a:lvl7pPr>
            <a:lvl8pPr marL="3196954" indent="0">
              <a:buNone/>
              <a:defRPr sz="1600" b="1"/>
            </a:lvl8pPr>
            <a:lvl9pPr marL="36536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94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41" tIns="45675" rIns="91341" bIns="456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83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5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91341" tIns="45675" rIns="91341" bIns="45675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  <a:prstGeom prst="rect">
            <a:avLst/>
          </a:prstGeom>
        </p:spPr>
        <p:txBody>
          <a:bodyPr lIns="91341" tIns="45675" rIns="91341" bIns="4567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15"/>
            <a:ext cx="3008314" cy="4691063"/>
          </a:xfrm>
          <a:prstGeom prst="rect">
            <a:avLst/>
          </a:prstGeom>
        </p:spPr>
        <p:txBody>
          <a:bodyPr lIns="91341" tIns="45675" rIns="91341" bIns="45675"/>
          <a:lstStyle>
            <a:lvl1pPr marL="0" indent="0">
              <a:buNone/>
              <a:defRPr sz="1500"/>
            </a:lvl1pPr>
            <a:lvl2pPr marL="456706" indent="0">
              <a:buNone/>
              <a:defRPr sz="1200"/>
            </a:lvl2pPr>
            <a:lvl3pPr marL="913413" indent="0">
              <a:buNone/>
              <a:defRPr sz="1100"/>
            </a:lvl3pPr>
            <a:lvl4pPr marL="1370121" indent="0">
              <a:buNone/>
              <a:defRPr sz="900"/>
            </a:lvl4pPr>
            <a:lvl5pPr marL="1826829" indent="0">
              <a:buNone/>
              <a:defRPr sz="900"/>
            </a:lvl5pPr>
            <a:lvl6pPr marL="2283537" indent="0">
              <a:buNone/>
              <a:defRPr sz="900"/>
            </a:lvl6pPr>
            <a:lvl7pPr marL="2740246" indent="0">
              <a:buNone/>
              <a:defRPr sz="900"/>
            </a:lvl7pPr>
            <a:lvl8pPr marL="3196954" indent="0">
              <a:buNone/>
              <a:defRPr sz="900"/>
            </a:lvl8pPr>
            <a:lvl9pPr marL="36536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6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08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341" tIns="45675" rIns="91341" bIns="45675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41" tIns="45675" rIns="91341" bIns="45675"/>
          <a:lstStyle>
            <a:lvl1pPr marL="0" indent="0">
              <a:buNone/>
              <a:defRPr sz="3200"/>
            </a:lvl1pPr>
            <a:lvl2pPr marL="456706" indent="0">
              <a:buNone/>
              <a:defRPr sz="2800"/>
            </a:lvl2pPr>
            <a:lvl3pPr marL="913413" indent="0">
              <a:buNone/>
              <a:defRPr sz="2400"/>
            </a:lvl3pPr>
            <a:lvl4pPr marL="1370121" indent="0">
              <a:buNone/>
              <a:defRPr sz="2000"/>
            </a:lvl4pPr>
            <a:lvl5pPr marL="1826829" indent="0">
              <a:buNone/>
              <a:defRPr sz="2000"/>
            </a:lvl5pPr>
            <a:lvl6pPr marL="2283537" indent="0">
              <a:buNone/>
              <a:defRPr sz="2000"/>
            </a:lvl6pPr>
            <a:lvl7pPr marL="2740246" indent="0">
              <a:buNone/>
              <a:defRPr sz="2000"/>
            </a:lvl7pPr>
            <a:lvl8pPr marL="3196954" indent="0">
              <a:buNone/>
              <a:defRPr sz="2000"/>
            </a:lvl8pPr>
            <a:lvl9pPr marL="365365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41" tIns="45675" rIns="91341" bIns="45675"/>
          <a:lstStyle>
            <a:lvl1pPr marL="0" indent="0">
              <a:buNone/>
              <a:defRPr sz="1500"/>
            </a:lvl1pPr>
            <a:lvl2pPr marL="456706" indent="0">
              <a:buNone/>
              <a:defRPr sz="1200"/>
            </a:lvl2pPr>
            <a:lvl3pPr marL="913413" indent="0">
              <a:buNone/>
              <a:defRPr sz="1100"/>
            </a:lvl3pPr>
            <a:lvl4pPr marL="1370121" indent="0">
              <a:buNone/>
              <a:defRPr sz="900"/>
            </a:lvl4pPr>
            <a:lvl5pPr marL="1826829" indent="0">
              <a:buNone/>
              <a:defRPr sz="900"/>
            </a:lvl5pPr>
            <a:lvl6pPr marL="2283537" indent="0">
              <a:buNone/>
              <a:defRPr sz="900"/>
            </a:lvl6pPr>
            <a:lvl7pPr marL="2740246" indent="0">
              <a:buNone/>
              <a:defRPr sz="900"/>
            </a:lvl7pPr>
            <a:lvl8pPr marL="3196954" indent="0">
              <a:buNone/>
              <a:defRPr sz="900"/>
            </a:lvl8pPr>
            <a:lvl9pPr marL="36536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27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41" tIns="45675" rIns="91341" bIns="456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eaVert" lIns="91341" tIns="45675" rIns="91341" bIns="4567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35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39"/>
            <a:ext cx="2057400" cy="5851525"/>
          </a:xfrm>
          <a:prstGeom prst="rect">
            <a:avLst/>
          </a:prstGeom>
        </p:spPr>
        <p:txBody>
          <a:bodyPr vert="eaVert" lIns="91341" tIns="45675" rIns="91341" bIns="456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  <a:prstGeom prst="rect">
            <a:avLst/>
          </a:prstGeom>
        </p:spPr>
        <p:txBody>
          <a:bodyPr vert="eaVert" lIns="91341" tIns="45675" rIns="91341" bIns="4567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41" tIns="45675" rIns="91341" bIns="45675"/>
          <a:lstStyle/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311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350" tIns="45679" rIns="91350" bIns="4567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50" tIns="45679" rIns="91350" bIns="45679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947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50" tIns="45679" rIns="91350" bIns="4567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lIns="91350" tIns="45679" rIns="91350" bIns="4567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204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13"/>
            <a:ext cx="7772400" cy="1362075"/>
          </a:xfrm>
          <a:prstGeom prst="rect">
            <a:avLst/>
          </a:prstGeom>
        </p:spPr>
        <p:txBody>
          <a:bodyPr lIns="91350" tIns="45679" rIns="91350" bIns="45679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7"/>
            <a:ext cx="7772400" cy="1500187"/>
          </a:xfrm>
          <a:prstGeom prst="rect">
            <a:avLst/>
          </a:prstGeom>
        </p:spPr>
        <p:txBody>
          <a:bodyPr lIns="91350" tIns="45679" rIns="91350" bIns="45679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2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3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0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72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4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78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0"/>
            <a:ext cx="4038600" cy="4525964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0"/>
            <a:ext cx="4038600" cy="4525964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30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50" tIns="45679" rIns="91350" bIns="45679"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3" indent="0">
              <a:buNone/>
              <a:defRPr sz="1800" b="1"/>
            </a:lvl3pPr>
            <a:lvl4pPr marL="1370255" indent="0">
              <a:buNone/>
              <a:defRPr sz="1600" b="1"/>
            </a:lvl4pPr>
            <a:lvl5pPr marL="1827008" indent="0">
              <a:buNone/>
              <a:defRPr sz="1600" b="1"/>
            </a:lvl5pPr>
            <a:lvl6pPr marL="2283760" indent="0">
              <a:buNone/>
              <a:defRPr sz="1600" b="1"/>
            </a:lvl6pPr>
            <a:lvl7pPr marL="2740515" indent="0">
              <a:buNone/>
              <a:defRPr sz="1600" b="1"/>
            </a:lvl7pPr>
            <a:lvl8pPr marL="3197267" indent="0">
              <a:buNone/>
              <a:defRPr sz="1600" b="1"/>
            </a:lvl8pPr>
            <a:lvl9pPr marL="36540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50" tIns="45679" rIns="91350" bIns="45679"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3" indent="0">
              <a:buNone/>
              <a:defRPr sz="1800" b="1"/>
            </a:lvl3pPr>
            <a:lvl4pPr marL="1370255" indent="0">
              <a:buNone/>
              <a:defRPr sz="1600" b="1"/>
            </a:lvl4pPr>
            <a:lvl5pPr marL="1827008" indent="0">
              <a:buNone/>
              <a:defRPr sz="1600" b="1"/>
            </a:lvl5pPr>
            <a:lvl6pPr marL="2283760" indent="0">
              <a:buNone/>
              <a:defRPr sz="1600" b="1"/>
            </a:lvl6pPr>
            <a:lvl7pPr marL="2740515" indent="0">
              <a:buNone/>
              <a:defRPr sz="1600" b="1"/>
            </a:lvl7pPr>
            <a:lvl8pPr marL="3197267" indent="0">
              <a:buNone/>
              <a:defRPr sz="1600" b="1"/>
            </a:lvl8pPr>
            <a:lvl9pPr marL="36540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3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50" tIns="45679" rIns="91350" bIns="4567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54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8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2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78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47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189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91350" tIns="45679" rIns="91350" bIns="4567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  <a:prstGeom prst="rect">
            <a:avLst/>
          </a:prstGeom>
        </p:spPr>
        <p:txBody>
          <a:bodyPr lIns="91350" tIns="45679" rIns="91350" bIns="45679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13"/>
            <a:ext cx="3008314" cy="4691063"/>
          </a:xfrm>
          <a:prstGeom prst="rect">
            <a:avLst/>
          </a:prstGeom>
        </p:spPr>
        <p:txBody>
          <a:bodyPr lIns="91350" tIns="45679" rIns="91350" bIns="45679"/>
          <a:lstStyle>
            <a:lvl1pPr marL="0" indent="0">
              <a:buNone/>
              <a:defRPr sz="1500"/>
            </a:lvl1pPr>
            <a:lvl2pPr marL="456751" indent="0">
              <a:buNone/>
              <a:defRPr sz="1200"/>
            </a:lvl2pPr>
            <a:lvl3pPr marL="913503" indent="0">
              <a:buNone/>
              <a:defRPr sz="1100"/>
            </a:lvl3pPr>
            <a:lvl4pPr marL="1370255" indent="0">
              <a:buNone/>
              <a:defRPr sz="900"/>
            </a:lvl4pPr>
            <a:lvl5pPr marL="1827008" indent="0">
              <a:buNone/>
              <a:defRPr sz="900"/>
            </a:lvl5pPr>
            <a:lvl6pPr marL="2283760" indent="0">
              <a:buNone/>
              <a:defRPr sz="900"/>
            </a:lvl6pPr>
            <a:lvl7pPr marL="2740515" indent="0">
              <a:buNone/>
              <a:defRPr sz="900"/>
            </a:lvl7pPr>
            <a:lvl8pPr marL="3197267" indent="0">
              <a:buNone/>
              <a:defRPr sz="900"/>
            </a:lvl8pPr>
            <a:lvl9pPr marL="36540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79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350" tIns="45679" rIns="91350" bIns="45679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50" tIns="45679" rIns="91350" bIns="45679"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3" indent="0">
              <a:buNone/>
              <a:defRPr sz="2400"/>
            </a:lvl3pPr>
            <a:lvl4pPr marL="1370255" indent="0">
              <a:buNone/>
              <a:defRPr sz="2000"/>
            </a:lvl4pPr>
            <a:lvl5pPr marL="1827008" indent="0">
              <a:buNone/>
              <a:defRPr sz="2000"/>
            </a:lvl5pPr>
            <a:lvl6pPr marL="2283760" indent="0">
              <a:buNone/>
              <a:defRPr sz="2000"/>
            </a:lvl6pPr>
            <a:lvl7pPr marL="2740515" indent="0">
              <a:buNone/>
              <a:defRPr sz="2000"/>
            </a:lvl7pPr>
            <a:lvl8pPr marL="3197267" indent="0">
              <a:buNone/>
              <a:defRPr sz="2000"/>
            </a:lvl8pPr>
            <a:lvl9pPr marL="3654016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50" tIns="45679" rIns="91350" bIns="45679"/>
          <a:lstStyle>
            <a:lvl1pPr marL="0" indent="0">
              <a:buNone/>
              <a:defRPr sz="1500"/>
            </a:lvl1pPr>
            <a:lvl2pPr marL="456751" indent="0">
              <a:buNone/>
              <a:defRPr sz="1200"/>
            </a:lvl2pPr>
            <a:lvl3pPr marL="913503" indent="0">
              <a:buNone/>
              <a:defRPr sz="1100"/>
            </a:lvl3pPr>
            <a:lvl4pPr marL="1370255" indent="0">
              <a:buNone/>
              <a:defRPr sz="900"/>
            </a:lvl4pPr>
            <a:lvl5pPr marL="1827008" indent="0">
              <a:buNone/>
              <a:defRPr sz="900"/>
            </a:lvl5pPr>
            <a:lvl6pPr marL="2283760" indent="0">
              <a:buNone/>
              <a:defRPr sz="900"/>
            </a:lvl6pPr>
            <a:lvl7pPr marL="2740515" indent="0">
              <a:buNone/>
              <a:defRPr sz="900"/>
            </a:lvl7pPr>
            <a:lvl8pPr marL="3197267" indent="0">
              <a:buNone/>
              <a:defRPr sz="900"/>
            </a:lvl8pPr>
            <a:lvl9pPr marL="36540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276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50" tIns="45679" rIns="91350" bIns="4567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eaVert" lIns="91350" tIns="45679" rIns="91350" bIns="4567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16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39"/>
            <a:ext cx="2057400" cy="5851525"/>
          </a:xfrm>
          <a:prstGeom prst="rect">
            <a:avLst/>
          </a:prstGeom>
        </p:spPr>
        <p:txBody>
          <a:bodyPr vert="eaVert" lIns="91350" tIns="45679" rIns="91350" bIns="4567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  <a:prstGeom prst="rect">
            <a:avLst/>
          </a:prstGeom>
        </p:spPr>
        <p:txBody>
          <a:bodyPr vert="eaVert" lIns="91350" tIns="45679" rIns="91350" bIns="4567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50" tIns="45679" rIns="91350" bIns="45679"/>
          <a:lstStyle/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8133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377" tIns="45691" rIns="91377" bIns="456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377" tIns="45691" rIns="91377" bIns="4569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3301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7" tIns="45691" rIns="91377" bIns="456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lIns="91377" tIns="45691" rIns="91377" bIns="456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91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9"/>
            <a:ext cx="7772400" cy="1362075"/>
          </a:xfrm>
          <a:prstGeom prst="rect">
            <a:avLst/>
          </a:prstGeom>
        </p:spPr>
        <p:txBody>
          <a:bodyPr lIns="91377" tIns="45691" rIns="91377" bIns="4569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  <a:prstGeom prst="rect">
            <a:avLst/>
          </a:prstGeom>
        </p:spPr>
        <p:txBody>
          <a:bodyPr lIns="91377" tIns="45691" rIns="91377" bIns="4569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5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4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3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20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0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483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0"/>
            <a:ext cx="4038600" cy="4525964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0"/>
            <a:ext cx="4038600" cy="4525964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914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377" tIns="45691" rIns="91377" bIns="45691" anchor="b"/>
          <a:lstStyle>
            <a:lvl1pPr marL="0" indent="0">
              <a:buNone/>
              <a:defRPr sz="2400" b="1"/>
            </a:lvl1pPr>
            <a:lvl2pPr marL="456886" indent="0">
              <a:buNone/>
              <a:defRPr sz="2000" b="1"/>
            </a:lvl2pPr>
            <a:lvl3pPr marL="913771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4" indent="0">
              <a:buNone/>
              <a:defRPr sz="1600" b="1"/>
            </a:lvl5pPr>
            <a:lvl6pPr marL="2284431" indent="0">
              <a:buNone/>
              <a:defRPr sz="1600" b="1"/>
            </a:lvl6pPr>
            <a:lvl7pPr marL="2741319" indent="0">
              <a:buNone/>
              <a:defRPr sz="1600" b="1"/>
            </a:lvl7pPr>
            <a:lvl8pPr marL="3198206" indent="0">
              <a:buNone/>
              <a:defRPr sz="1600" b="1"/>
            </a:lvl8pPr>
            <a:lvl9pPr marL="36550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77" tIns="45691" rIns="91377" bIns="45691" anchor="b"/>
          <a:lstStyle>
            <a:lvl1pPr marL="0" indent="0">
              <a:buNone/>
              <a:defRPr sz="2400" b="1"/>
            </a:lvl1pPr>
            <a:lvl2pPr marL="456886" indent="0">
              <a:buNone/>
              <a:defRPr sz="2000" b="1"/>
            </a:lvl2pPr>
            <a:lvl3pPr marL="913771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4" indent="0">
              <a:buNone/>
              <a:defRPr sz="1600" b="1"/>
            </a:lvl5pPr>
            <a:lvl6pPr marL="2284431" indent="0">
              <a:buNone/>
              <a:defRPr sz="1600" b="1"/>
            </a:lvl6pPr>
            <a:lvl7pPr marL="2741319" indent="0">
              <a:buNone/>
              <a:defRPr sz="1600" b="1"/>
            </a:lvl7pPr>
            <a:lvl8pPr marL="3198206" indent="0">
              <a:buNone/>
              <a:defRPr sz="1600" b="1"/>
            </a:lvl8pPr>
            <a:lvl9pPr marL="36550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151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7" tIns="45691" rIns="91377" bIns="456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5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538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3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91377" tIns="45691" rIns="91377" bIns="4569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9"/>
            <a:ext cx="5111750" cy="5853113"/>
          </a:xfrm>
          <a:prstGeom prst="rect">
            <a:avLst/>
          </a:prstGeom>
        </p:spPr>
        <p:txBody>
          <a:bodyPr lIns="91377" tIns="45691" rIns="91377" bIns="4569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9"/>
            <a:ext cx="3008314" cy="4691063"/>
          </a:xfrm>
          <a:prstGeom prst="rect">
            <a:avLst/>
          </a:prstGeom>
        </p:spPr>
        <p:txBody>
          <a:bodyPr lIns="91377" tIns="45691" rIns="91377" bIns="45691"/>
          <a:lstStyle>
            <a:lvl1pPr marL="0" indent="0">
              <a:buNone/>
              <a:defRPr sz="1500"/>
            </a:lvl1pPr>
            <a:lvl2pPr marL="456886" indent="0">
              <a:buNone/>
              <a:defRPr sz="1200"/>
            </a:lvl2pPr>
            <a:lvl3pPr marL="913771" indent="0">
              <a:buNone/>
              <a:defRPr sz="1100"/>
            </a:lvl3pPr>
            <a:lvl4pPr marL="1370658" indent="0">
              <a:buNone/>
              <a:defRPr sz="900"/>
            </a:lvl4pPr>
            <a:lvl5pPr marL="1827544" indent="0">
              <a:buNone/>
              <a:defRPr sz="900"/>
            </a:lvl5pPr>
            <a:lvl6pPr marL="2284431" indent="0">
              <a:buNone/>
              <a:defRPr sz="900"/>
            </a:lvl6pPr>
            <a:lvl7pPr marL="2741319" indent="0">
              <a:buNone/>
              <a:defRPr sz="900"/>
            </a:lvl7pPr>
            <a:lvl8pPr marL="3198206" indent="0">
              <a:buNone/>
              <a:defRPr sz="900"/>
            </a:lvl8pPr>
            <a:lvl9pPr marL="36550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83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377" tIns="45691" rIns="91377" bIns="4569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77" tIns="45691" rIns="91377" bIns="45691"/>
          <a:lstStyle>
            <a:lvl1pPr marL="0" indent="0">
              <a:buNone/>
              <a:defRPr sz="3200"/>
            </a:lvl1pPr>
            <a:lvl2pPr marL="456886" indent="0">
              <a:buNone/>
              <a:defRPr sz="2800"/>
            </a:lvl2pPr>
            <a:lvl3pPr marL="913771" indent="0">
              <a:buNone/>
              <a:defRPr sz="2400"/>
            </a:lvl3pPr>
            <a:lvl4pPr marL="1370658" indent="0">
              <a:buNone/>
              <a:defRPr sz="2000"/>
            </a:lvl4pPr>
            <a:lvl5pPr marL="1827544" indent="0">
              <a:buNone/>
              <a:defRPr sz="2000"/>
            </a:lvl5pPr>
            <a:lvl6pPr marL="2284431" indent="0">
              <a:buNone/>
              <a:defRPr sz="2000"/>
            </a:lvl6pPr>
            <a:lvl7pPr marL="2741319" indent="0">
              <a:buNone/>
              <a:defRPr sz="2000"/>
            </a:lvl7pPr>
            <a:lvl8pPr marL="3198206" indent="0">
              <a:buNone/>
              <a:defRPr sz="2000"/>
            </a:lvl8pPr>
            <a:lvl9pPr marL="365509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377" tIns="45691" rIns="91377" bIns="45691"/>
          <a:lstStyle>
            <a:lvl1pPr marL="0" indent="0">
              <a:buNone/>
              <a:defRPr sz="1500"/>
            </a:lvl1pPr>
            <a:lvl2pPr marL="456886" indent="0">
              <a:buNone/>
              <a:defRPr sz="1200"/>
            </a:lvl2pPr>
            <a:lvl3pPr marL="913771" indent="0">
              <a:buNone/>
              <a:defRPr sz="1100"/>
            </a:lvl3pPr>
            <a:lvl4pPr marL="1370658" indent="0">
              <a:buNone/>
              <a:defRPr sz="900"/>
            </a:lvl4pPr>
            <a:lvl5pPr marL="1827544" indent="0">
              <a:buNone/>
              <a:defRPr sz="900"/>
            </a:lvl5pPr>
            <a:lvl6pPr marL="2284431" indent="0">
              <a:buNone/>
              <a:defRPr sz="900"/>
            </a:lvl6pPr>
            <a:lvl7pPr marL="2741319" indent="0">
              <a:buNone/>
              <a:defRPr sz="900"/>
            </a:lvl7pPr>
            <a:lvl8pPr marL="3198206" indent="0">
              <a:buNone/>
              <a:defRPr sz="900"/>
            </a:lvl8pPr>
            <a:lvl9pPr marL="36550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79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77" tIns="45691" rIns="91377" bIns="456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eaVert" lIns="91377" tIns="45691" rIns="91377" bIns="456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4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39"/>
            <a:ext cx="2057400" cy="5851525"/>
          </a:xfrm>
          <a:prstGeom prst="rect">
            <a:avLst/>
          </a:prstGeom>
        </p:spPr>
        <p:txBody>
          <a:bodyPr vert="eaVert" lIns="91377" tIns="45691" rIns="91377" bIns="4569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  <a:prstGeom prst="rect">
            <a:avLst/>
          </a:prstGeom>
        </p:spPr>
        <p:txBody>
          <a:bodyPr vert="eaVert" lIns="91377" tIns="45691" rIns="91377" bIns="4569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377" tIns="45691" rIns="91377" bIns="45691"/>
          <a:lstStyle/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230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412" tIns="45708" rIns="91412" bIns="457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2" tIns="45708" rIns="91412" bIns="457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237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12" tIns="45708" rIns="91412" bIns="457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lIns="91412" tIns="45708" rIns="91412" bIns="457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62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  <a:prstGeom prst="rect">
            <a:avLst/>
          </a:prstGeom>
        </p:spPr>
        <p:txBody>
          <a:bodyPr lIns="91412" tIns="45708" rIns="91412" bIns="4570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  <a:prstGeom prst="rect">
            <a:avLst/>
          </a:prstGeom>
        </p:spPr>
        <p:txBody>
          <a:bodyPr lIns="91412" tIns="45708" rIns="91412" bIns="45708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3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4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573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0"/>
            <a:ext cx="4038600" cy="4525964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0"/>
            <a:ext cx="4038600" cy="4525964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20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12" tIns="45708" rIns="91412" bIns="45708" anchor="b"/>
          <a:lstStyle>
            <a:lvl1pPr marL="0" indent="0">
              <a:buNone/>
              <a:defRPr sz="2400" b="1"/>
            </a:lvl1pPr>
            <a:lvl2pPr marL="457065" indent="0">
              <a:buNone/>
              <a:defRPr sz="2000" b="1"/>
            </a:lvl2pPr>
            <a:lvl3pPr marL="914130" indent="0">
              <a:buNone/>
              <a:defRPr sz="1800" b="1"/>
            </a:lvl3pPr>
            <a:lvl4pPr marL="1371196" indent="0">
              <a:buNone/>
              <a:defRPr sz="1600" b="1"/>
            </a:lvl4pPr>
            <a:lvl5pPr marL="1828261" indent="0">
              <a:buNone/>
              <a:defRPr sz="1600" b="1"/>
            </a:lvl5pPr>
            <a:lvl6pPr marL="2285327" indent="0">
              <a:buNone/>
              <a:defRPr sz="1600" b="1"/>
            </a:lvl6pPr>
            <a:lvl7pPr marL="2742393" indent="0">
              <a:buNone/>
              <a:defRPr sz="1600" b="1"/>
            </a:lvl7pPr>
            <a:lvl8pPr marL="3199458" indent="0">
              <a:buNone/>
              <a:defRPr sz="1600" b="1"/>
            </a:lvl8pPr>
            <a:lvl9pPr marL="36565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12" tIns="45708" rIns="91412" bIns="45708" anchor="b"/>
          <a:lstStyle>
            <a:lvl1pPr marL="0" indent="0">
              <a:buNone/>
              <a:defRPr sz="2400" b="1"/>
            </a:lvl1pPr>
            <a:lvl2pPr marL="457065" indent="0">
              <a:buNone/>
              <a:defRPr sz="2000" b="1"/>
            </a:lvl2pPr>
            <a:lvl3pPr marL="914130" indent="0">
              <a:buNone/>
              <a:defRPr sz="1800" b="1"/>
            </a:lvl3pPr>
            <a:lvl4pPr marL="1371196" indent="0">
              <a:buNone/>
              <a:defRPr sz="1600" b="1"/>
            </a:lvl4pPr>
            <a:lvl5pPr marL="1828261" indent="0">
              <a:buNone/>
              <a:defRPr sz="1600" b="1"/>
            </a:lvl5pPr>
            <a:lvl6pPr marL="2285327" indent="0">
              <a:buNone/>
              <a:defRPr sz="1600" b="1"/>
            </a:lvl6pPr>
            <a:lvl7pPr marL="2742393" indent="0">
              <a:buNone/>
              <a:defRPr sz="1600" b="1"/>
            </a:lvl7pPr>
            <a:lvl8pPr marL="3199458" indent="0">
              <a:buNone/>
              <a:defRPr sz="1600" b="1"/>
            </a:lvl8pPr>
            <a:lvl9pPr marL="36565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5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68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12" tIns="45708" rIns="91412" bIns="457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747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602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lIns="91412" tIns="45708" rIns="91412" bIns="4570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 lIns="91412" tIns="45708" rIns="91412" bIns="4570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4"/>
            <a:ext cx="3008314" cy="4691063"/>
          </a:xfrm>
          <a:prstGeom prst="rect">
            <a:avLst/>
          </a:prstGeom>
        </p:spPr>
        <p:txBody>
          <a:bodyPr lIns="91412" tIns="45708" rIns="91412" bIns="45708"/>
          <a:lstStyle>
            <a:lvl1pPr marL="0" indent="0">
              <a:buNone/>
              <a:defRPr sz="1500"/>
            </a:lvl1pPr>
            <a:lvl2pPr marL="457065" indent="0">
              <a:buNone/>
              <a:defRPr sz="1200"/>
            </a:lvl2pPr>
            <a:lvl3pPr marL="914130" indent="0">
              <a:buNone/>
              <a:defRPr sz="1100"/>
            </a:lvl3pPr>
            <a:lvl4pPr marL="1371196" indent="0">
              <a:buNone/>
              <a:defRPr sz="900"/>
            </a:lvl4pPr>
            <a:lvl5pPr marL="1828261" indent="0">
              <a:buNone/>
              <a:defRPr sz="900"/>
            </a:lvl5pPr>
            <a:lvl6pPr marL="2285327" indent="0">
              <a:buNone/>
              <a:defRPr sz="900"/>
            </a:lvl6pPr>
            <a:lvl7pPr marL="2742393" indent="0">
              <a:buNone/>
              <a:defRPr sz="900"/>
            </a:lvl7pPr>
            <a:lvl8pPr marL="3199458" indent="0">
              <a:buNone/>
              <a:defRPr sz="900"/>
            </a:lvl8pPr>
            <a:lvl9pPr marL="36565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082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91412" tIns="45708" rIns="91412" bIns="4570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12" tIns="45708" rIns="91412" bIns="45708"/>
          <a:lstStyle>
            <a:lvl1pPr marL="0" indent="0">
              <a:buNone/>
              <a:defRPr sz="3200"/>
            </a:lvl1pPr>
            <a:lvl2pPr marL="457065" indent="0">
              <a:buNone/>
              <a:defRPr sz="2800"/>
            </a:lvl2pPr>
            <a:lvl3pPr marL="914130" indent="0">
              <a:buNone/>
              <a:defRPr sz="2400"/>
            </a:lvl3pPr>
            <a:lvl4pPr marL="1371196" indent="0">
              <a:buNone/>
              <a:defRPr sz="2000"/>
            </a:lvl4pPr>
            <a:lvl5pPr marL="1828261" indent="0">
              <a:buNone/>
              <a:defRPr sz="2000"/>
            </a:lvl5pPr>
            <a:lvl6pPr marL="2285327" indent="0">
              <a:buNone/>
              <a:defRPr sz="2000"/>
            </a:lvl6pPr>
            <a:lvl7pPr marL="2742393" indent="0">
              <a:buNone/>
              <a:defRPr sz="2000"/>
            </a:lvl7pPr>
            <a:lvl8pPr marL="3199458" indent="0">
              <a:buNone/>
              <a:defRPr sz="2000"/>
            </a:lvl8pPr>
            <a:lvl9pPr marL="365652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12" tIns="45708" rIns="91412" bIns="45708"/>
          <a:lstStyle>
            <a:lvl1pPr marL="0" indent="0">
              <a:buNone/>
              <a:defRPr sz="1500"/>
            </a:lvl1pPr>
            <a:lvl2pPr marL="457065" indent="0">
              <a:buNone/>
              <a:defRPr sz="1200"/>
            </a:lvl2pPr>
            <a:lvl3pPr marL="914130" indent="0">
              <a:buNone/>
              <a:defRPr sz="1100"/>
            </a:lvl3pPr>
            <a:lvl4pPr marL="1371196" indent="0">
              <a:buNone/>
              <a:defRPr sz="900"/>
            </a:lvl4pPr>
            <a:lvl5pPr marL="1828261" indent="0">
              <a:buNone/>
              <a:defRPr sz="900"/>
            </a:lvl5pPr>
            <a:lvl6pPr marL="2285327" indent="0">
              <a:buNone/>
              <a:defRPr sz="900"/>
            </a:lvl6pPr>
            <a:lvl7pPr marL="2742393" indent="0">
              <a:buNone/>
              <a:defRPr sz="900"/>
            </a:lvl7pPr>
            <a:lvl8pPr marL="3199458" indent="0">
              <a:buNone/>
              <a:defRPr sz="900"/>
            </a:lvl8pPr>
            <a:lvl9pPr marL="36565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174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12" tIns="45708" rIns="91412" bIns="457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eaVert" lIns="91412" tIns="45708" rIns="91412" bIns="457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55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39"/>
            <a:ext cx="2057400" cy="5851525"/>
          </a:xfrm>
          <a:prstGeom prst="rect">
            <a:avLst/>
          </a:prstGeom>
        </p:spPr>
        <p:txBody>
          <a:bodyPr vert="eaVert" lIns="91412" tIns="45708" rIns="91412" bIns="457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  <a:prstGeom prst="rect">
            <a:avLst/>
          </a:prstGeom>
        </p:spPr>
        <p:txBody>
          <a:bodyPr vert="eaVert" lIns="91412" tIns="45708" rIns="91412" bIns="457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2387DE5-933C-BF43-9E58-AC06F6270654}" type="datetimeFigureOut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10/23/2014</a:t>
            </a:fld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91412" tIns="45708" rIns="91412" bIns="45708"/>
          <a:lstStyle/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030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087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627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2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78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47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208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9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168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715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741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343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50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73069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19"/>
            <a:ext cx="300831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8561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1" indent="0">
              <a:buNone/>
              <a:defRPr sz="2400"/>
            </a:lvl3pPr>
            <a:lvl4pPr marL="1370523" indent="0">
              <a:buNone/>
              <a:defRPr sz="2000"/>
            </a:lvl4pPr>
            <a:lvl5pPr marL="1827365" indent="0">
              <a:buNone/>
              <a:defRPr sz="2000"/>
            </a:lvl5pPr>
            <a:lvl6pPr marL="2284207" indent="0">
              <a:buNone/>
              <a:defRPr sz="2000"/>
            </a:lvl6pPr>
            <a:lvl7pPr marL="2741051" indent="0">
              <a:buNone/>
              <a:defRPr sz="2000"/>
            </a:lvl7pPr>
            <a:lvl8pPr marL="3197893" indent="0">
              <a:buNone/>
              <a:defRPr sz="2000"/>
            </a:lvl8pPr>
            <a:lvl9pPr marL="365473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528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694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47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904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347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974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1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3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2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78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47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9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67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600208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600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1" indent="0">
              <a:buNone/>
              <a:defRPr sz="2000" b="1"/>
            </a:lvl2pPr>
            <a:lvl3pPr marL="913681" indent="0">
              <a:buNone/>
              <a:defRPr sz="1800" b="1"/>
            </a:lvl3pPr>
            <a:lvl4pPr marL="1370523" indent="0">
              <a:buNone/>
              <a:defRPr sz="1600" b="1"/>
            </a:lvl4pPr>
            <a:lvl5pPr marL="1827365" indent="0">
              <a:buNone/>
              <a:defRPr sz="1600" b="1"/>
            </a:lvl5pPr>
            <a:lvl6pPr marL="2284207" indent="0">
              <a:buNone/>
              <a:defRPr sz="1600" b="1"/>
            </a:lvl6pPr>
            <a:lvl7pPr marL="2741051" indent="0">
              <a:buNone/>
              <a:defRPr sz="1600" b="1"/>
            </a:lvl7pPr>
            <a:lvl8pPr marL="3197893" indent="0">
              <a:buNone/>
              <a:defRPr sz="1600" b="1"/>
            </a:lvl8pPr>
            <a:lvl9pPr marL="365473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806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347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614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50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73069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19"/>
            <a:ext cx="300831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652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1" indent="0">
              <a:buNone/>
              <a:defRPr sz="2400"/>
            </a:lvl3pPr>
            <a:lvl4pPr marL="1370523" indent="0">
              <a:buNone/>
              <a:defRPr sz="2000"/>
            </a:lvl4pPr>
            <a:lvl5pPr marL="1827365" indent="0">
              <a:buNone/>
              <a:defRPr sz="2000"/>
            </a:lvl5pPr>
            <a:lvl6pPr marL="2284207" indent="0">
              <a:buNone/>
              <a:defRPr sz="2000"/>
            </a:lvl6pPr>
            <a:lvl7pPr marL="2741051" indent="0">
              <a:buNone/>
              <a:defRPr sz="2000"/>
            </a:lvl7pPr>
            <a:lvl8pPr marL="3197893" indent="0">
              <a:buNone/>
              <a:defRPr sz="2000"/>
            </a:lvl8pPr>
            <a:lvl9pPr marL="365473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431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666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3" y="274647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3" y="274647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7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2" y="273050"/>
            <a:ext cx="30083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9" y="273069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2" y="1435119"/>
            <a:ext cx="300831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7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1" indent="0">
              <a:buNone/>
              <a:defRPr sz="2800"/>
            </a:lvl2pPr>
            <a:lvl3pPr marL="913681" indent="0">
              <a:buNone/>
              <a:defRPr sz="2400"/>
            </a:lvl3pPr>
            <a:lvl4pPr marL="1370523" indent="0">
              <a:buNone/>
              <a:defRPr sz="2000"/>
            </a:lvl4pPr>
            <a:lvl5pPr marL="1827365" indent="0">
              <a:buNone/>
              <a:defRPr sz="2000"/>
            </a:lvl5pPr>
            <a:lvl6pPr marL="2284207" indent="0">
              <a:buNone/>
              <a:defRPr sz="2000"/>
            </a:lvl6pPr>
            <a:lvl7pPr marL="2741051" indent="0">
              <a:buNone/>
              <a:defRPr sz="2000"/>
            </a:lvl7pPr>
            <a:lvl8pPr marL="3197893" indent="0">
              <a:buNone/>
              <a:defRPr sz="2000"/>
            </a:lvl8pPr>
            <a:lvl9pPr marL="365473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6841" indent="0">
              <a:buNone/>
              <a:defRPr sz="1200"/>
            </a:lvl2pPr>
            <a:lvl3pPr marL="913681" indent="0">
              <a:buNone/>
              <a:defRPr sz="1100"/>
            </a:lvl3pPr>
            <a:lvl4pPr marL="1370523" indent="0">
              <a:buNone/>
              <a:defRPr sz="900"/>
            </a:lvl4pPr>
            <a:lvl5pPr marL="1827365" indent="0">
              <a:buNone/>
              <a:defRPr sz="900"/>
            </a:lvl5pPr>
            <a:lvl6pPr marL="2284207" indent="0">
              <a:buNone/>
              <a:defRPr sz="900"/>
            </a:lvl6pPr>
            <a:lvl7pPr marL="2741051" indent="0">
              <a:buNone/>
              <a:defRPr sz="900"/>
            </a:lvl7pPr>
            <a:lvl8pPr marL="3197893" indent="0">
              <a:buNone/>
              <a:defRPr sz="900"/>
            </a:lvl8pPr>
            <a:lvl9pPr marL="36547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2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69" tIns="45687" rIns="91369" bIns="456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4"/>
          </a:xfrm>
          <a:prstGeom prst="rect">
            <a:avLst/>
          </a:prstGeom>
        </p:spPr>
        <p:txBody>
          <a:bodyPr vert="horz" lIns="91369" tIns="45687" rIns="91369" bIns="456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035B-67C0-4B42-8DE1-0609E4EA925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B82-2379-4AAA-A0A6-85697073FB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2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36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36" indent="-342636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68" indent="-285527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4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4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87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62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6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3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5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7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2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350" tIns="45679" rIns="91350" bIns="456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9915" fontAlgn="base">
              <a:spcBef>
                <a:spcPct val="0"/>
              </a:spcBef>
              <a:spcAft>
                <a:spcPct val="0"/>
              </a:spcAft>
            </a:pPr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0991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3" y="2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3130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9" rIns="91350" bIns="45679" rtlCol="0" anchor="ctr"/>
          <a:lstStyle/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-93119" y="1193802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9" rIns="91350" bIns="45679" rtlCol="0" anchor="ctr"/>
          <a:lstStyle/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-46565" y="1244604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9" rIns="91350" bIns="45679" rtlCol="0" anchor="ctr"/>
          <a:lstStyle/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5765" y="1332523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0601" y="1332510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14109" y="6340970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" y="6336438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93130" y="6371747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0" tIns="45679" rIns="91350" bIns="45679" rtlCol="0" anchor="ctr"/>
          <a:lstStyle/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3343" y="6356417"/>
            <a:ext cx="9200445" cy="431082"/>
          </a:xfrm>
          <a:prstGeom prst="rect">
            <a:avLst/>
          </a:prstGeom>
          <a:noFill/>
        </p:spPr>
        <p:txBody>
          <a:bodyPr wrap="square" lIns="91350" tIns="45679" rIns="91350" bIns="45679" rtlCol="0">
            <a:spAutoFit/>
          </a:bodyPr>
          <a:lstStyle/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Maine Health Management Coalition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 Maine Health Management Coalition-Foundation</a:t>
            </a:r>
          </a:p>
          <a:p>
            <a:pPr algn="ctr" defTabSz="409915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11 Bowdoin Mill Island, Suite 260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Topsham, ME 04086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(207) 899-1971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err="1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www.mehmc.org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 |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www.getbettermaine.org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ea typeface="ＭＳ Ｐゴシック" charset="0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049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algn="ctr" defTabSz="45675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70" indent="-342570" algn="l" defTabSz="45675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23" indent="-285471" algn="l" defTabSz="45675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880" indent="-228375" algn="l" defTabSz="45675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35" indent="-228375" algn="l" defTabSz="45675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383" indent="-228375" algn="l" defTabSz="45675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131" indent="-228375" algn="l" defTabSz="4567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886" indent="-228375" algn="l" defTabSz="4567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642" indent="-228375" algn="l" defTabSz="4567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394" indent="-228375" algn="l" defTabSz="45675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3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55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08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60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15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67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16" algn="l" defTabSz="456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359" tIns="45683" rIns="91359" bIns="4568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9955" fontAlgn="base">
              <a:spcBef>
                <a:spcPct val="0"/>
              </a:spcBef>
              <a:spcAft>
                <a:spcPct val="0"/>
              </a:spcAft>
            </a:pPr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0995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3" y="2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3130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9" tIns="45683" rIns="91359" bIns="45683" rtlCol="0" anchor="ctr"/>
          <a:lstStyle/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-93121" y="1193802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9" tIns="45683" rIns="91359" bIns="45683" rtlCol="0" anchor="ctr"/>
          <a:lstStyle/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-46565" y="1244604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9" tIns="45683" rIns="91359" bIns="45683" rtlCol="0" anchor="ctr"/>
          <a:lstStyle/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5765" y="1332522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0601" y="1332510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14109" y="6340969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" y="6336438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93130" y="6371747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59" tIns="45683" rIns="91359" bIns="45683" rtlCol="0" anchor="ctr"/>
          <a:lstStyle/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3343" y="6356417"/>
            <a:ext cx="9200445" cy="431082"/>
          </a:xfrm>
          <a:prstGeom prst="rect">
            <a:avLst/>
          </a:prstGeom>
          <a:noFill/>
        </p:spPr>
        <p:txBody>
          <a:bodyPr wrap="square" lIns="91359" tIns="45683" rIns="91359" bIns="45683" rtlCol="0">
            <a:spAutoFit/>
          </a:bodyPr>
          <a:lstStyle/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Maine Health Management Coalition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 Maine Health Management Coalition-Foundation</a:t>
            </a:r>
          </a:p>
          <a:p>
            <a:pPr algn="ctr" defTabSz="409955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11 Bowdoin Mill Island, Suite 260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Topsham, ME 04086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(207) 899-1971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err="1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www.mehmc.org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 |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www.getbettermaine.org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ea typeface="ＭＳ Ｐゴシック" charset="0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289987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ctr" defTabSz="4567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03" indent="-342603" algn="l" defTabSz="4567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95" indent="-285498" algn="l" defTabSz="4567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92" indent="-228398" algn="l" defTabSz="4567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92" indent="-228398" algn="l" defTabSz="4567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585" indent="-228398" algn="l" defTabSz="4567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78" indent="-228398" algn="l" defTabSz="4567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7" indent="-228398" algn="l" defTabSz="4567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8" indent="-228398" algn="l" defTabSz="4567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5" indent="-228398" algn="l" defTabSz="4567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6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2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89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6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3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3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80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4" algn="l" defTabSz="4567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385" tIns="45695" rIns="91385" bIns="4569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077" fontAlgn="base">
              <a:spcBef>
                <a:spcPct val="0"/>
              </a:spcBef>
              <a:spcAft>
                <a:spcPct val="0"/>
              </a:spcAft>
            </a:pPr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10077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3" y="2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3130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5" tIns="45695" rIns="91385" bIns="45695" rtlCol="0" anchor="ctr"/>
          <a:lstStyle/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-93125" y="1193802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5" tIns="45695" rIns="91385" bIns="45695" rtlCol="0" anchor="ctr"/>
          <a:lstStyle/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-46565" y="1244604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5" tIns="45695" rIns="91385" bIns="45695" rtlCol="0" anchor="ctr"/>
          <a:lstStyle/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5765" y="1332518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0601" y="1332510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14109" y="6340965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" y="6336438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93130" y="6371747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85" tIns="45695" rIns="91385" bIns="45695" rtlCol="0" anchor="ctr"/>
          <a:lstStyle/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3344" y="6356417"/>
            <a:ext cx="9200445" cy="431082"/>
          </a:xfrm>
          <a:prstGeom prst="rect">
            <a:avLst/>
          </a:prstGeom>
          <a:noFill/>
        </p:spPr>
        <p:txBody>
          <a:bodyPr wrap="square" lIns="91385" tIns="45695" rIns="91385" bIns="45695" rtlCol="0">
            <a:spAutoFit/>
          </a:bodyPr>
          <a:lstStyle/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Maine Health Management Coalition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 Maine Health Management Coalition-Foundation</a:t>
            </a:r>
          </a:p>
          <a:p>
            <a:pPr algn="ctr" defTabSz="410077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11 Bowdoin Mill Island, Suite 260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Topsham, ME 04086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(207) 899-1971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err="1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www.mehmc.org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 |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www.getbettermaine.org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ea typeface="ＭＳ Ｐゴシック" charset="0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328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txStyles>
    <p:titleStyle>
      <a:lvl1pPr algn="ctr" defTabSz="45693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02" indent="-342702" algn="l" defTabSz="45693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13" indent="-285583" algn="l" defTabSz="45693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28" indent="-228465" algn="l" defTabSz="45693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61" indent="-228465" algn="l" defTabSz="45693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90" indent="-228465" algn="l" defTabSz="45693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119" indent="-228465" algn="l" defTabSz="45693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50" indent="-228465" algn="l" defTabSz="45693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985" indent="-228465" algn="l" defTabSz="45693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16" indent="-228465" algn="l" defTabSz="45693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1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61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92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23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54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87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19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48" algn="l" defTabSz="456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1" tIns="45712" rIns="91421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38" fontAlgn="base">
              <a:spcBef>
                <a:spcPct val="0"/>
              </a:spcBef>
              <a:spcAft>
                <a:spcPct val="0"/>
              </a:spcAft>
            </a:pPr>
            <a:fld id="{A5356534-4107-7643-9FD1-A9FC5EB2D0B1}" type="slidenum">
              <a:rPr lang="en-US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1023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7" name="Picture 6" descr="slide template B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6" y="2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93130" y="2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1" tIns="45712" rIns="91421" bIns="45712" rtlCol="0" anchor="ctr"/>
          <a:lstStyle/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-93130" y="1193802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1" tIns="45712" rIns="91421" bIns="45712" rtlCol="0" anchor="ctr"/>
          <a:lstStyle/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-46565" y="1244604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1" tIns="45712" rIns="91421" bIns="45712" rtlCol="0" anchor="ctr"/>
          <a:lstStyle/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5765" y="1332512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0600" y="1332510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14109" y="6340959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" y="6336438"/>
            <a:ext cx="9191203" cy="3914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93130" y="6371746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1" tIns="45712" rIns="91421" bIns="45712" rtlCol="0" anchor="ctr"/>
          <a:lstStyle/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3349" y="6356417"/>
            <a:ext cx="9200445" cy="431082"/>
          </a:xfrm>
          <a:prstGeom prst="rect">
            <a:avLst/>
          </a:prstGeom>
          <a:noFill/>
        </p:spPr>
        <p:txBody>
          <a:bodyPr wrap="square" lIns="91421" tIns="45712" rIns="91421" bIns="45712" rtlCol="0">
            <a:spAutoFit/>
          </a:bodyPr>
          <a:lstStyle/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Maine Health Management Coalition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 Maine Health Management Coalition-Foundation</a:t>
            </a:r>
          </a:p>
          <a:p>
            <a:pPr algn="ctr" defTabSz="41023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11 Bowdoin Mill Island, Suite 260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Topsham, ME 04086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(207) 899-1971 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| </a:t>
            </a:r>
            <a:r>
              <a:rPr lang="en-US" sz="1100" dirty="0" err="1" smtClean="0">
                <a:solidFill>
                  <a:srgbClr val="595959"/>
                </a:solidFill>
                <a:latin typeface="Neutraface Text Light"/>
                <a:ea typeface="ＭＳ Ｐゴシック" charset="0"/>
                <a:cs typeface="Neutraface Text Light"/>
              </a:rPr>
              <a:t>www.mehmc.org</a:t>
            </a:r>
            <a:r>
              <a:rPr lang="en-US" sz="1100" dirty="0" smtClean="0">
                <a:solidFill>
                  <a:srgbClr val="8FB23E"/>
                </a:solidFill>
                <a:latin typeface="Neutraface Text Light"/>
                <a:ea typeface="ＭＳ Ｐゴシック" charset="0"/>
                <a:cs typeface="Neutraface Text Light"/>
              </a:rPr>
              <a:t> |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Neutraface Text Light"/>
                <a:ea typeface="ＭＳ Ｐゴシック" charset="0"/>
                <a:cs typeface="Neutraface Text Light"/>
              </a:rPr>
              <a:t>www.getbettermaine.org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Neutraface Text Light"/>
              <a:ea typeface="ＭＳ Ｐゴシック" charset="0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416703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txStyles>
    <p:titleStyle>
      <a:lvl1pPr algn="ctr" defTabSz="4571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4" indent="-342834" algn="l" defTabSz="45711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4" indent="-285694" algn="l" defTabSz="45711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7" indent="-228555" algn="l" defTabSz="45711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7" indent="-228555" algn="l" defTabSz="45711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97" indent="-228555" algn="l" defTabSz="45711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07" indent="-228555" algn="l" defTabSz="45711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17" indent="-228555" algn="l" defTabSz="45711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29" indent="-228555" algn="l" defTabSz="45711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9" indent="-228555" algn="l" defTabSz="45711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0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0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0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0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2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2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2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82" algn="l" defTabSz="4571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69" tIns="45687" rIns="91369" bIns="456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4"/>
          </a:xfrm>
          <a:prstGeom prst="rect">
            <a:avLst/>
          </a:prstGeom>
        </p:spPr>
        <p:txBody>
          <a:bodyPr vert="horz" lIns="91369" tIns="45687" rIns="91369" bIns="456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66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defTabSz="9136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36" indent="-342636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68" indent="-285527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4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4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87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62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6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3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5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7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2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69" tIns="45687" rIns="91369" bIns="456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4"/>
          </a:xfrm>
          <a:prstGeom prst="rect">
            <a:avLst/>
          </a:prstGeom>
        </p:spPr>
        <p:txBody>
          <a:bodyPr vert="horz" lIns="91369" tIns="45687" rIns="91369" bIns="456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035B-67C0-4B42-8DE1-0609E4EA925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10/23/2014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369" tIns="45687" rIns="91369" bIns="4568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7B82-2379-4AAA-A0A6-85697073FB3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79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defTabSz="9136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36" indent="-342636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68" indent="-285527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04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4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87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62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68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313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55" indent="-228420" algn="l" defTabSz="91368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8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2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65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07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51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93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32" algn="l" defTabSz="9136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PowerPoint_Presentation1.ppt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PTE Behavioral Health Steering Committee Meeting</a:t>
            </a:r>
            <a:br>
              <a:rPr lang="en-US" sz="3600" dirty="0"/>
            </a:br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lnSpcReduction="10000"/>
          </a:bodyPr>
          <a:lstStyle/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i="1" dirty="0"/>
              <a:t>This work is made possible with funding from the Maine State Innovation Model Initiative</a:t>
            </a:r>
          </a:p>
          <a:p>
            <a:endParaRPr lang="en-US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50" y="4221655"/>
            <a:ext cx="2292351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21655"/>
            <a:ext cx="24082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6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Attestation – Continuity and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and Coordination</a:t>
            </a:r>
          </a:p>
          <a:p>
            <a:pPr lvl="1"/>
            <a:r>
              <a:rPr lang="en-US" dirty="0" smtClean="0"/>
              <a:t>Do you have a record of your client’s PCP for at least 75%  of your clients? = </a:t>
            </a:r>
            <a:r>
              <a:rPr lang="en-US" dirty="0" smtClean="0">
                <a:solidFill>
                  <a:srgbClr val="FFFF00"/>
                </a:solidFill>
              </a:rPr>
              <a:t>GOOD</a:t>
            </a:r>
          </a:p>
          <a:p>
            <a:pPr lvl="1"/>
            <a:r>
              <a:rPr lang="en-US" dirty="0" smtClean="0"/>
              <a:t>Do you have a written protocol in place for communicating with PCP of your clients? = </a:t>
            </a:r>
            <a:r>
              <a:rPr lang="en-US" dirty="0" smtClean="0">
                <a:solidFill>
                  <a:srgbClr val="FFFF00"/>
                </a:solidFill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11284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practitioners who have never used an instrument/measure….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72"/>
          </a:xfrm>
        </p:spPr>
        <p:txBody>
          <a:bodyPr>
            <a:normAutofit/>
          </a:bodyPr>
          <a:lstStyle/>
          <a:p>
            <a:r>
              <a:rPr lang="en-US" dirty="0" smtClean="0"/>
              <a:t>Utilization</a:t>
            </a:r>
            <a:endParaRPr lang="en-US" dirty="0"/>
          </a:p>
          <a:p>
            <a:r>
              <a:rPr lang="en-US" dirty="0" smtClean="0"/>
              <a:t>ED visits</a:t>
            </a:r>
            <a:endParaRPr lang="en-US" dirty="0"/>
          </a:p>
          <a:p>
            <a:r>
              <a:rPr lang="en-US" dirty="0" smtClean="0"/>
              <a:t>Re-admissions</a:t>
            </a:r>
          </a:p>
          <a:p>
            <a:r>
              <a:rPr lang="en-US" dirty="0" smtClean="0"/>
              <a:t>Claims data</a:t>
            </a:r>
          </a:p>
          <a:p>
            <a:r>
              <a:rPr lang="en-US" dirty="0" smtClean="0"/>
              <a:t>SPMI population</a:t>
            </a:r>
          </a:p>
          <a:p>
            <a:r>
              <a:rPr lang="en-US" dirty="0" smtClean="0"/>
              <a:t>Build on phase 1 reporting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1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Subcommittee forming</a:t>
            </a:r>
          </a:p>
          <a:p>
            <a:r>
              <a:rPr lang="en-US" dirty="0" smtClean="0"/>
              <a:t>Review governance and voting structure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7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 Nov. 19,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2"/>
            <a:ext cx="8229600" cy="16303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Contact:</a:t>
            </a:r>
          </a:p>
          <a:p>
            <a:pPr marL="0" indent="0" algn="ctr">
              <a:buNone/>
            </a:pPr>
            <a:r>
              <a:rPr lang="en-US" sz="2000" dirty="0"/>
              <a:t> Patti Ross</a:t>
            </a:r>
          </a:p>
          <a:p>
            <a:pPr marL="0" indent="0" algn="ctr">
              <a:buNone/>
            </a:pPr>
            <a:r>
              <a:rPr lang="en-US" sz="2000" dirty="0"/>
              <a:t>PTE Behavioral Health Director</a:t>
            </a:r>
          </a:p>
          <a:p>
            <a:pPr marL="0" indent="0" algn="ctr">
              <a:buNone/>
            </a:pPr>
            <a:r>
              <a:rPr lang="en-US" sz="2000" dirty="0"/>
              <a:t>pross@mehmc.org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1524008"/>
            <a:ext cx="2651760" cy="158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3" y="3105837"/>
            <a:ext cx="2667000" cy="1200262"/>
          </a:xfrm>
          <a:prstGeom prst="rect">
            <a:avLst/>
          </a:prstGeom>
        </p:spPr>
        <p:txBody>
          <a:bodyPr wrap="square" lIns="91369" tIns="45687" rIns="91369" bIns="45687">
            <a:spAutoFit/>
          </a:bodyPr>
          <a:lstStyle/>
          <a:p>
            <a:r>
              <a:rPr lang="en-US" i="1" dirty="0" smtClean="0"/>
              <a:t>This work is made possible with funding from the Maine State Innovation Model Initiative</a:t>
            </a:r>
            <a:endParaRPr lang="en-US" i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3" y="1524003"/>
            <a:ext cx="2819400" cy="158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3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publicly report meaningful behavioral health quality measure(s) by January 2015.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50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PTE BH 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Interested parties/consensus</a:t>
            </a:r>
          </a:p>
          <a:p>
            <a:r>
              <a:rPr lang="en-US" dirty="0" smtClean="0"/>
              <a:t>Representation from : BH Agencies, Provider groups (such as Psychiatrists, Psychologists, LCSWs), </a:t>
            </a:r>
            <a:r>
              <a:rPr lang="en-US" dirty="0" err="1" smtClean="0"/>
              <a:t>MaineCare</a:t>
            </a:r>
            <a:r>
              <a:rPr lang="en-US" dirty="0" smtClean="0"/>
              <a:t>, SIM Partners, PCPs, Hospitals, Consumers</a:t>
            </a:r>
          </a:p>
          <a:p>
            <a:r>
              <a:rPr lang="en-US" dirty="0" smtClean="0"/>
              <a:t>Neil Korsen  and Ted Rooney – consult </a:t>
            </a:r>
          </a:p>
          <a:p>
            <a:r>
              <a:rPr lang="en-US" dirty="0" smtClean="0"/>
              <a:t>Meeting monthly since March, 2014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8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National Groups reporting in behavioral Health Quality</a:t>
            </a:r>
          </a:p>
          <a:p>
            <a:r>
              <a:rPr lang="en-US" dirty="0" smtClean="0"/>
              <a:t>Synthesized domains</a:t>
            </a:r>
          </a:p>
          <a:p>
            <a:r>
              <a:rPr lang="en-US" dirty="0" smtClean="0"/>
              <a:t>Developed statements to describe domains</a:t>
            </a:r>
          </a:p>
          <a:p>
            <a:r>
              <a:rPr lang="en-US" dirty="0" smtClean="0"/>
              <a:t>Collected measures instruments currently being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Graphic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910792"/>
              </p:ext>
            </p:extLst>
          </p:nvPr>
        </p:nvGraphicFramePr>
        <p:xfrm>
          <a:off x="1295400" y="1295400"/>
          <a:ext cx="7239000" cy="542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sentation" r:id="rId4" imgW="3868000" imgH="2900070" progId="PowerPoint.Show.12">
                  <p:embed/>
                </p:oleObj>
              </mc:Choice>
              <mc:Fallback>
                <p:oleObj name="Presentation" r:id="rId4" imgW="3868000" imgH="290007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7239000" cy="542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490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of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first phase of public reporting, we  focused on licensed </a:t>
            </a:r>
            <a:r>
              <a:rPr lang="en-US" dirty="0" smtClean="0">
                <a:solidFill>
                  <a:srgbClr val="FFFF00"/>
                </a:solidFill>
              </a:rPr>
              <a:t>OUTPATIENT</a:t>
            </a:r>
            <a:r>
              <a:rPr lang="en-US" dirty="0" smtClean="0"/>
              <a:t> therapy: mental health and substance abuse and invited to participate</a:t>
            </a:r>
          </a:p>
          <a:p>
            <a:r>
              <a:rPr lang="en-US" dirty="0" smtClean="0"/>
              <a:t>We will </a:t>
            </a:r>
            <a:r>
              <a:rPr lang="en-US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report on diagnosis/condition specific domain in this phase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 for Phase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Participation for public reporting is </a:t>
            </a:r>
            <a:r>
              <a:rPr lang="en-US" dirty="0" smtClean="0">
                <a:solidFill>
                  <a:srgbClr val="FFFF00"/>
                </a:solidFill>
              </a:rPr>
              <a:t>VOLUNTARY </a:t>
            </a:r>
            <a:r>
              <a:rPr lang="en-US" dirty="0" smtClean="0"/>
              <a:t>(for phase 1)</a:t>
            </a:r>
          </a:p>
          <a:p>
            <a:r>
              <a:rPr lang="en-US" dirty="0" smtClean="0"/>
              <a:t>There will be only </a:t>
            </a:r>
            <a:r>
              <a:rPr lang="en-US" dirty="0" smtClean="0">
                <a:solidFill>
                  <a:srgbClr val="FFFF00"/>
                </a:solidFill>
              </a:rPr>
              <a:t>good and better </a:t>
            </a:r>
            <a:r>
              <a:rPr lang="en-US" dirty="0" smtClean="0"/>
              <a:t>ratings (best will be added in future reporting)</a:t>
            </a:r>
          </a:p>
          <a:p>
            <a:r>
              <a:rPr lang="en-US" dirty="0" smtClean="0"/>
              <a:t>Reporting will be based on </a:t>
            </a:r>
            <a:r>
              <a:rPr lang="en-US" dirty="0" smtClean="0">
                <a:solidFill>
                  <a:srgbClr val="FFFF00"/>
                </a:solidFill>
              </a:rPr>
              <a:t>attestation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Behavioral Health was added to MEHMC website with information about PTE BH and instructions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 for Phase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FF00"/>
                </a:solidFill>
              </a:rPr>
              <a:t>October 8th</a:t>
            </a:r>
            <a:r>
              <a:rPr lang="en-US" dirty="0" smtClean="0">
                <a:solidFill>
                  <a:prstClr val="white"/>
                </a:solidFill>
              </a:rPr>
              <a:t>– letter of invitation to participate mailed</a:t>
            </a:r>
          </a:p>
          <a:p>
            <a:pPr lvl="0"/>
            <a:r>
              <a:rPr lang="en-US" dirty="0" smtClean="0">
                <a:solidFill>
                  <a:srgbClr val="FFFF00"/>
                </a:solidFill>
              </a:rPr>
              <a:t>December 5th</a:t>
            </a:r>
            <a:r>
              <a:rPr lang="en-US" dirty="0" smtClean="0">
                <a:solidFill>
                  <a:prstClr val="white"/>
                </a:solidFill>
              </a:rPr>
              <a:t>– completed attestations due</a:t>
            </a:r>
            <a:endParaRPr lang="en-US" dirty="0">
              <a:solidFill>
                <a:prstClr val="white"/>
              </a:solidFill>
            </a:endParaRPr>
          </a:p>
          <a:p>
            <a:pPr lvl="0"/>
            <a:r>
              <a:rPr lang="en-US" dirty="0">
                <a:solidFill>
                  <a:srgbClr val="FFFF00"/>
                </a:solidFill>
              </a:rPr>
              <a:t>January 2015 </a:t>
            </a:r>
            <a:r>
              <a:rPr lang="en-US" dirty="0">
                <a:solidFill>
                  <a:prstClr val="white"/>
                </a:solidFill>
              </a:rPr>
              <a:t>– Publically report on Get Better Maine website with approval from </a:t>
            </a:r>
            <a:r>
              <a:rPr lang="en-US" dirty="0" smtClean="0">
                <a:solidFill>
                  <a:prstClr val="white"/>
                </a:solidFill>
              </a:rPr>
              <a:t>Board</a:t>
            </a:r>
          </a:p>
          <a:p>
            <a:pPr lvl="0"/>
            <a:r>
              <a:rPr lang="en-US" dirty="0" smtClean="0">
                <a:solidFill>
                  <a:prstClr val="white"/>
                </a:solidFill>
              </a:rPr>
              <a:t>Claims data and focus on SPMI population will be reviewed and included in phase 2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Attestation for 2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Person-Centered Care and Effective Care-Functioning/Well Being</a:t>
            </a:r>
          </a:p>
          <a:p>
            <a:pPr lvl="1"/>
            <a:r>
              <a:rPr lang="en-US" dirty="0" smtClean="0"/>
              <a:t>Do you use one of the examples of  Instruments/measures (or another valid tool) in this domain? Yes? = </a:t>
            </a:r>
            <a:r>
              <a:rPr lang="en-US" dirty="0" smtClean="0">
                <a:solidFill>
                  <a:srgbClr val="FFFF00"/>
                </a:solidFill>
              </a:rPr>
              <a:t>GOOD</a:t>
            </a:r>
            <a:r>
              <a:rPr lang="en-US" dirty="0" smtClean="0"/>
              <a:t> rating</a:t>
            </a:r>
          </a:p>
          <a:p>
            <a:pPr lvl="1"/>
            <a:r>
              <a:rPr lang="en-US" dirty="0" smtClean="0"/>
              <a:t>Do you administer to at least 75% of your population = </a:t>
            </a:r>
            <a:r>
              <a:rPr lang="en-US" dirty="0" smtClean="0">
                <a:solidFill>
                  <a:srgbClr val="FFFF00"/>
                </a:solidFill>
              </a:rPr>
              <a:t>BETTER </a:t>
            </a:r>
            <a:r>
              <a:rPr lang="en-US" dirty="0" smtClean="0"/>
              <a:t>rating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414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Office Theme</vt:lpstr>
      <vt:lpstr>Custom Design</vt:lpstr>
      <vt:lpstr>1_Custom Design</vt:lpstr>
      <vt:lpstr>2_Custom Design</vt:lpstr>
      <vt:lpstr>3_Custom Design</vt:lpstr>
      <vt:lpstr>2_Office Theme</vt:lpstr>
      <vt:lpstr>1_Office Theme</vt:lpstr>
      <vt:lpstr>Presentation</vt:lpstr>
      <vt:lpstr>PTE Behavioral Health Steering Committee Meeting Overview</vt:lpstr>
      <vt:lpstr>SIM GOAL</vt:lpstr>
      <vt:lpstr>PTE BH Steering Committee</vt:lpstr>
      <vt:lpstr>Establish Domains</vt:lpstr>
      <vt:lpstr>Domain Graphic</vt:lpstr>
      <vt:lpstr>Key Concepts of Phase 1</vt:lpstr>
      <vt:lpstr>Key Concepts for Phase 1 Continued</vt:lpstr>
      <vt:lpstr>Key Concepts for Phase 1 Continued</vt:lpstr>
      <vt:lpstr>Attestation for 2 Domains</vt:lpstr>
      <vt:lpstr>Attestation – Continuity and Coordination</vt:lpstr>
      <vt:lpstr>Good news….</vt:lpstr>
      <vt:lpstr>Phase 2</vt:lpstr>
      <vt:lpstr>Next steps</vt:lpstr>
      <vt:lpstr>Next meeting Nov. 19,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PTE Behavioral Health Steering Committee Meeting July 16, 2014</dc:title>
  <dc:creator>Patti Ross</dc:creator>
  <cp:lastModifiedBy>Frank Johnson</cp:lastModifiedBy>
  <cp:revision>47</cp:revision>
  <cp:lastPrinted>2014-08-19T17:56:35Z</cp:lastPrinted>
  <dcterms:created xsi:type="dcterms:W3CDTF">2014-07-14T19:16:55Z</dcterms:created>
  <dcterms:modified xsi:type="dcterms:W3CDTF">2014-10-23T15:54:01Z</dcterms:modified>
</cp:coreProperties>
</file>