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pptx" ContentType="application/vnd.openxmlformats-officedocument.presentationml.presentation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7.xml" ContentType="application/vnd.openxmlformats-officedocument.theme+xml"/>
  <Override PartName="/ppt/theme/theme8.xml" ContentType="application/vnd.openxmlformats-officedocument.theme+xml"/>
  <Override PartName="/ppt/theme/theme9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  <p:sldMasterId id="2147483793" r:id="rId2"/>
    <p:sldMasterId id="2147483805" r:id="rId3"/>
    <p:sldMasterId id="2147483817" r:id="rId4"/>
    <p:sldMasterId id="2147483829" r:id="rId5"/>
    <p:sldMasterId id="2147483841" r:id="rId6"/>
    <p:sldMasterId id="2147483853" r:id="rId7"/>
  </p:sldMasterIdLst>
  <p:notesMasterIdLst>
    <p:notesMasterId r:id="rId22"/>
  </p:notesMasterIdLst>
  <p:handoutMasterIdLst>
    <p:handoutMasterId r:id="rId23"/>
  </p:handoutMasterIdLst>
  <p:sldIdLst>
    <p:sldId id="256" r:id="rId8"/>
    <p:sldId id="286" r:id="rId9"/>
    <p:sldId id="290" r:id="rId10"/>
    <p:sldId id="294" r:id="rId11"/>
    <p:sldId id="289" r:id="rId12"/>
    <p:sldId id="281" r:id="rId13"/>
    <p:sldId id="282" r:id="rId14"/>
    <p:sldId id="283" r:id="rId15"/>
    <p:sldId id="279" r:id="rId16"/>
    <p:sldId id="280" r:id="rId17"/>
    <p:sldId id="291" r:id="rId18"/>
    <p:sldId id="293" r:id="rId19"/>
    <p:sldId id="292" r:id="rId20"/>
    <p:sldId id="269" r:id="rId21"/>
  </p:sldIdLst>
  <p:sldSz cx="9144000" cy="6858000" type="screen4x3"/>
  <p:notesSz cx="7010400" cy="9296400"/>
  <p:defaultTextStyle>
    <a:defPPr>
      <a:defRPr lang="en-US"/>
    </a:defPPr>
    <a:lvl1pPr marL="0" algn="l" defTabSz="91368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6841" algn="l" defTabSz="91368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3681" algn="l" defTabSz="91368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0523" algn="l" defTabSz="91368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7365" algn="l" defTabSz="91368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4207" algn="l" defTabSz="91368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1051" algn="l" defTabSz="91368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197893" algn="l" defTabSz="91368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4732" algn="l" defTabSz="91368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15588" autoAdjust="0"/>
    <p:restoredTop sz="90173" autoAdjust="0"/>
  </p:normalViewPr>
  <p:slideViewPr>
    <p:cSldViewPr>
      <p:cViewPr>
        <p:scale>
          <a:sx n="73" d="100"/>
          <a:sy n="73" d="100"/>
        </p:scale>
        <p:origin x="-1932" y="-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1227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slide" Target="slides/slide11.xml"/><Relationship Id="rId26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4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9.xml"/><Relationship Id="rId20" Type="http://schemas.openxmlformats.org/officeDocument/2006/relationships/slide" Target="slides/slide13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4.xml"/><Relationship Id="rId24" Type="http://schemas.openxmlformats.org/officeDocument/2006/relationships/presProps" Target="presProp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8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3.xml"/><Relationship Id="rId19" Type="http://schemas.openxmlformats.org/officeDocument/2006/relationships/slide" Target="slides/slide12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D6E0B4F2-97CA-4788-96CD-A4904DD047E8}" type="datetimeFigureOut">
              <a:rPr lang="en-US" smtClean="0"/>
              <a:t>10/23/2014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5D588FC5-D19B-46BB-97B2-AEADDCB82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22925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F6B4D537-B862-4563-BAA6-4EBE04625A2B}" type="datetimeFigureOut">
              <a:rPr lang="en-US" smtClean="0"/>
              <a:t>10/23/2014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9F57359E-6834-4D1E-B6ED-E5217F67F59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51106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368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6841" algn="l" defTabSz="91368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3681" algn="l" defTabSz="91368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0523" algn="l" defTabSz="91368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7365" algn="l" defTabSz="91368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4207" algn="l" defTabSz="91368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1051" algn="l" defTabSz="91368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97893" algn="l" defTabSz="91368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4732" algn="l" defTabSz="91368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33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68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36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05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73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42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10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78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47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7035B-67C0-4B42-8DE1-0609E4EA925E}" type="datetimeFigureOut">
              <a:rPr lang="en-US" smtClean="0"/>
              <a:t>10/23/2014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77B82-2379-4AAA-A0A6-85697073FB3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22986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7035B-67C0-4B42-8DE1-0609E4EA925E}" type="datetimeFigureOut">
              <a:rPr lang="en-US" smtClean="0"/>
              <a:t>10/23/2014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77B82-2379-4AAA-A0A6-85697073FB3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97605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3" y="274647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3" y="274647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7035B-67C0-4B42-8DE1-0609E4EA925E}" type="datetimeFigureOut">
              <a:rPr lang="en-US" smtClean="0"/>
              <a:t>10/23/2014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77B82-2379-4AAA-A0A6-85697073FB3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17891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lIns="91341" tIns="45675" rIns="91341" bIns="45675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lIns="91341" tIns="45675" rIns="91341" bIns="45675"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67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341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01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68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35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02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69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36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lIns="91341" tIns="45675" rIns="91341" bIns="45675"/>
          <a:lstStyle/>
          <a:p>
            <a:pPr defTabSz="409915" fontAlgn="base">
              <a:spcBef>
                <a:spcPct val="0"/>
              </a:spcBef>
              <a:spcAft>
                <a:spcPct val="0"/>
              </a:spcAft>
            </a:pPr>
            <a:fld id="{A2387DE5-933C-BF43-9E58-AC06F6270654}" type="datetimeFigureOut">
              <a:rPr lang="en-US" smtClean="0">
                <a:solidFill>
                  <a:prstClr val="black"/>
                </a:solidFill>
                <a:ea typeface="ＭＳ Ｐゴシック" charset="0"/>
              </a:rPr>
              <a:pPr defTabSz="409915" fontAlgn="base">
                <a:spcBef>
                  <a:spcPct val="0"/>
                </a:spcBef>
                <a:spcAft>
                  <a:spcPct val="0"/>
                </a:spcAft>
              </a:pPr>
              <a:t>10/23/2014</a:t>
            </a:fld>
            <a:endParaRPr lang="en-US">
              <a:solidFill>
                <a:prstClr val="black"/>
              </a:solidFill>
              <a:ea typeface="ＭＳ Ｐゴシック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lIns="91341" tIns="45675" rIns="91341" bIns="45675"/>
          <a:lstStyle/>
          <a:p>
            <a:pPr defTabSz="409915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ea typeface="ＭＳ Ｐゴシック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56534-4107-7643-9FD1-A9FC5EB2D0B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504964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lIns="91341" tIns="45675" rIns="91341" bIns="45675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4"/>
          </a:xfrm>
          <a:prstGeom prst="rect">
            <a:avLst/>
          </a:prstGeom>
        </p:spPr>
        <p:txBody>
          <a:bodyPr lIns="91341" tIns="45675" rIns="91341" bIns="45675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lIns="91341" tIns="45675" rIns="91341" bIns="45675"/>
          <a:lstStyle/>
          <a:p>
            <a:pPr defTabSz="409915" fontAlgn="base">
              <a:spcBef>
                <a:spcPct val="0"/>
              </a:spcBef>
              <a:spcAft>
                <a:spcPct val="0"/>
              </a:spcAft>
            </a:pPr>
            <a:fld id="{A2387DE5-933C-BF43-9E58-AC06F6270654}" type="datetimeFigureOut">
              <a:rPr lang="en-US" smtClean="0">
                <a:solidFill>
                  <a:prstClr val="black"/>
                </a:solidFill>
                <a:ea typeface="ＭＳ Ｐゴシック" charset="0"/>
              </a:rPr>
              <a:pPr defTabSz="409915" fontAlgn="base">
                <a:spcBef>
                  <a:spcPct val="0"/>
                </a:spcBef>
                <a:spcAft>
                  <a:spcPct val="0"/>
                </a:spcAft>
              </a:pPr>
              <a:t>10/23/2014</a:t>
            </a:fld>
            <a:endParaRPr lang="en-US">
              <a:solidFill>
                <a:prstClr val="black"/>
              </a:solidFill>
              <a:ea typeface="ＭＳ Ｐゴシック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lIns="91341" tIns="45675" rIns="91341" bIns="45675"/>
          <a:lstStyle/>
          <a:p>
            <a:pPr defTabSz="409915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ea typeface="ＭＳ Ｐゴシック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56534-4107-7643-9FD1-A9FC5EB2D0B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063700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4" y="4406915"/>
            <a:ext cx="7772400" cy="1362075"/>
          </a:xfrm>
          <a:prstGeom prst="rect">
            <a:avLst/>
          </a:prstGeom>
        </p:spPr>
        <p:txBody>
          <a:bodyPr lIns="91341" tIns="45675" rIns="91341" bIns="45675"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4" y="2906728"/>
            <a:ext cx="7772400" cy="1500187"/>
          </a:xfrm>
          <a:prstGeom prst="rect">
            <a:avLst/>
          </a:prstGeom>
        </p:spPr>
        <p:txBody>
          <a:bodyPr lIns="91341" tIns="45675" rIns="91341" bIns="45675"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670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341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012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826829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283537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740246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196954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653658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lIns="91341" tIns="45675" rIns="91341" bIns="45675"/>
          <a:lstStyle/>
          <a:p>
            <a:pPr defTabSz="409915" fontAlgn="base">
              <a:spcBef>
                <a:spcPct val="0"/>
              </a:spcBef>
              <a:spcAft>
                <a:spcPct val="0"/>
              </a:spcAft>
            </a:pPr>
            <a:fld id="{A2387DE5-933C-BF43-9E58-AC06F6270654}" type="datetimeFigureOut">
              <a:rPr lang="en-US" smtClean="0">
                <a:solidFill>
                  <a:prstClr val="black"/>
                </a:solidFill>
                <a:ea typeface="ＭＳ Ｐゴシック" charset="0"/>
              </a:rPr>
              <a:pPr defTabSz="409915" fontAlgn="base">
                <a:spcBef>
                  <a:spcPct val="0"/>
                </a:spcBef>
                <a:spcAft>
                  <a:spcPct val="0"/>
                </a:spcAft>
              </a:pPr>
              <a:t>10/23/2014</a:t>
            </a:fld>
            <a:endParaRPr lang="en-US">
              <a:solidFill>
                <a:prstClr val="black"/>
              </a:solidFill>
              <a:ea typeface="ＭＳ Ｐゴシック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lIns="91341" tIns="45675" rIns="91341" bIns="45675"/>
          <a:lstStyle/>
          <a:p>
            <a:pPr defTabSz="409915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ea typeface="ＭＳ Ｐゴシック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56534-4107-7643-9FD1-A9FC5EB2D0B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432487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lIns="91341" tIns="45675" rIns="91341" bIns="45675"/>
          <a:lstStyle>
            <a:lvl1pPr>
              <a:defRPr b="0" i="0">
                <a:solidFill>
                  <a:schemeClr val="bg1"/>
                </a:solidFill>
                <a:latin typeface="Neutra Display Expert-Light"/>
                <a:cs typeface="Neutra Display Expert-Light"/>
              </a:defRPr>
            </a:lvl1pPr>
          </a:lstStyle>
          <a:p>
            <a:r>
              <a:rPr lang="en-US" dirty="0" smtClean="0"/>
              <a:t>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3" y="1600200"/>
            <a:ext cx="4038600" cy="4525964"/>
          </a:xfrm>
          <a:prstGeom prst="rect">
            <a:avLst/>
          </a:prstGeom>
        </p:spPr>
        <p:txBody>
          <a:bodyPr lIns="91341" tIns="45675" rIns="91341" bIns="45675"/>
          <a:lstStyle>
            <a:lvl1pPr>
              <a:defRPr sz="2800" b="0" i="0">
                <a:latin typeface="Neutra Display Expert-Light"/>
                <a:cs typeface="Neutra Display Expert-Light"/>
              </a:defRPr>
            </a:lvl1pPr>
            <a:lvl2pPr>
              <a:defRPr sz="2400" b="0" i="0">
                <a:latin typeface="Neutra Display Expert-Light"/>
                <a:cs typeface="Neutra Display Expert-Light"/>
              </a:defRPr>
            </a:lvl2pPr>
            <a:lvl3pPr>
              <a:defRPr sz="2000" b="0" i="0">
                <a:latin typeface="Neutra Display Expert-Light"/>
                <a:cs typeface="Neutra Display Expert-Light"/>
              </a:defRPr>
            </a:lvl3pPr>
            <a:lvl4pPr>
              <a:defRPr sz="1800" b="0" i="0">
                <a:latin typeface="Neutra Display Expert-Light"/>
                <a:cs typeface="Neutra Display Expert-Light"/>
              </a:defRPr>
            </a:lvl4pPr>
            <a:lvl5pPr>
              <a:defRPr sz="1800" b="0" i="0">
                <a:latin typeface="Neutra Display Expert-Light"/>
                <a:cs typeface="Neutra Display Expert-Light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3" y="1600200"/>
            <a:ext cx="4038600" cy="4525964"/>
          </a:xfrm>
          <a:prstGeom prst="rect">
            <a:avLst/>
          </a:prstGeom>
        </p:spPr>
        <p:txBody>
          <a:bodyPr lIns="91341" tIns="45675" rIns="91341" bIns="45675"/>
          <a:lstStyle>
            <a:lvl1pPr>
              <a:defRPr sz="2800" b="0" i="0">
                <a:latin typeface="Neutra Display Expert-Light"/>
                <a:cs typeface="Neutra Display Expert-Light"/>
              </a:defRPr>
            </a:lvl1pPr>
            <a:lvl2pPr>
              <a:defRPr sz="2400" b="0" i="0">
                <a:latin typeface="Neutra Display Expert-Light"/>
                <a:cs typeface="Neutra Display Expert-Light"/>
              </a:defRPr>
            </a:lvl2pPr>
            <a:lvl3pPr>
              <a:defRPr sz="2000" b="0" i="0">
                <a:latin typeface="Neutra Display Expert-Light"/>
                <a:cs typeface="Neutra Display Expert-Light"/>
              </a:defRPr>
            </a:lvl3pPr>
            <a:lvl4pPr>
              <a:defRPr sz="1800" b="0" i="0">
                <a:latin typeface="Neutra Display Expert-Light"/>
                <a:cs typeface="Neutra Display Expert-Light"/>
              </a:defRPr>
            </a:lvl4pPr>
            <a:lvl5pPr>
              <a:defRPr sz="1800" b="0" i="0">
                <a:latin typeface="Neutra Display Expert-Light"/>
                <a:cs typeface="Neutra Display Expert-Light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lIns="91341" tIns="45675" rIns="91341" bIns="45675"/>
          <a:lstStyle/>
          <a:p>
            <a:pPr defTabSz="409915" fontAlgn="base">
              <a:spcBef>
                <a:spcPct val="0"/>
              </a:spcBef>
              <a:spcAft>
                <a:spcPct val="0"/>
              </a:spcAft>
            </a:pPr>
            <a:fld id="{A2387DE5-933C-BF43-9E58-AC06F6270654}" type="datetimeFigureOut">
              <a:rPr lang="en-US" smtClean="0">
                <a:solidFill>
                  <a:prstClr val="black"/>
                </a:solidFill>
                <a:ea typeface="ＭＳ Ｐゴシック" charset="0"/>
              </a:rPr>
              <a:pPr defTabSz="409915" fontAlgn="base">
                <a:spcBef>
                  <a:spcPct val="0"/>
                </a:spcBef>
                <a:spcAft>
                  <a:spcPct val="0"/>
                </a:spcAft>
              </a:pPr>
              <a:t>10/23/2014</a:t>
            </a:fld>
            <a:endParaRPr lang="en-US">
              <a:solidFill>
                <a:prstClr val="black"/>
              </a:solidFill>
              <a:ea typeface="ＭＳ Ｐゴシック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lIns="91341" tIns="45675" rIns="91341" bIns="45675"/>
          <a:lstStyle/>
          <a:p>
            <a:pPr defTabSz="409915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ea typeface="ＭＳ Ｐゴシック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56534-4107-7643-9FD1-A9FC5EB2D0B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555856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lIns="91341" tIns="45675" rIns="91341" bIns="45675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lIns="91341" tIns="45675" rIns="91341" bIns="45675" anchor="b"/>
          <a:lstStyle>
            <a:lvl1pPr marL="0" indent="0">
              <a:buNone/>
              <a:defRPr sz="2400" b="1"/>
            </a:lvl1pPr>
            <a:lvl2pPr marL="456706" indent="0">
              <a:buNone/>
              <a:defRPr sz="2000" b="1"/>
            </a:lvl2pPr>
            <a:lvl3pPr marL="913413" indent="0">
              <a:buNone/>
              <a:defRPr sz="1800" b="1"/>
            </a:lvl3pPr>
            <a:lvl4pPr marL="1370121" indent="0">
              <a:buNone/>
              <a:defRPr sz="1600" b="1"/>
            </a:lvl4pPr>
            <a:lvl5pPr marL="1826829" indent="0">
              <a:buNone/>
              <a:defRPr sz="1600" b="1"/>
            </a:lvl5pPr>
            <a:lvl6pPr marL="2283537" indent="0">
              <a:buNone/>
              <a:defRPr sz="1600" b="1"/>
            </a:lvl6pPr>
            <a:lvl7pPr marL="2740246" indent="0">
              <a:buNone/>
              <a:defRPr sz="1600" b="1"/>
            </a:lvl7pPr>
            <a:lvl8pPr marL="3196954" indent="0">
              <a:buNone/>
              <a:defRPr sz="1600" b="1"/>
            </a:lvl8pPr>
            <a:lvl9pPr marL="3653658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lIns="91341" tIns="45675" rIns="91341" bIns="45675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  <a:prstGeom prst="rect">
            <a:avLst/>
          </a:prstGeom>
        </p:spPr>
        <p:txBody>
          <a:bodyPr lIns="91341" tIns="45675" rIns="91341" bIns="45675" anchor="b"/>
          <a:lstStyle>
            <a:lvl1pPr marL="0" indent="0">
              <a:buNone/>
              <a:defRPr sz="2400" b="1"/>
            </a:lvl1pPr>
            <a:lvl2pPr marL="456706" indent="0">
              <a:buNone/>
              <a:defRPr sz="2000" b="1"/>
            </a:lvl2pPr>
            <a:lvl3pPr marL="913413" indent="0">
              <a:buNone/>
              <a:defRPr sz="1800" b="1"/>
            </a:lvl3pPr>
            <a:lvl4pPr marL="1370121" indent="0">
              <a:buNone/>
              <a:defRPr sz="1600" b="1"/>
            </a:lvl4pPr>
            <a:lvl5pPr marL="1826829" indent="0">
              <a:buNone/>
              <a:defRPr sz="1600" b="1"/>
            </a:lvl5pPr>
            <a:lvl6pPr marL="2283537" indent="0">
              <a:buNone/>
              <a:defRPr sz="1600" b="1"/>
            </a:lvl6pPr>
            <a:lvl7pPr marL="2740246" indent="0">
              <a:buNone/>
              <a:defRPr sz="1600" b="1"/>
            </a:lvl7pPr>
            <a:lvl8pPr marL="3196954" indent="0">
              <a:buNone/>
              <a:defRPr sz="1600" b="1"/>
            </a:lvl8pPr>
            <a:lvl9pPr marL="3653658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  <a:prstGeom prst="rect">
            <a:avLst/>
          </a:prstGeom>
        </p:spPr>
        <p:txBody>
          <a:bodyPr lIns="91341" tIns="45675" rIns="91341" bIns="45675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lIns="91341" tIns="45675" rIns="91341" bIns="45675"/>
          <a:lstStyle/>
          <a:p>
            <a:pPr defTabSz="409915" fontAlgn="base">
              <a:spcBef>
                <a:spcPct val="0"/>
              </a:spcBef>
              <a:spcAft>
                <a:spcPct val="0"/>
              </a:spcAft>
            </a:pPr>
            <a:fld id="{A2387DE5-933C-BF43-9E58-AC06F6270654}" type="datetimeFigureOut">
              <a:rPr lang="en-US" smtClean="0">
                <a:solidFill>
                  <a:prstClr val="black"/>
                </a:solidFill>
                <a:ea typeface="ＭＳ Ｐゴシック" charset="0"/>
              </a:rPr>
              <a:pPr defTabSz="409915" fontAlgn="base">
                <a:spcBef>
                  <a:spcPct val="0"/>
                </a:spcBef>
                <a:spcAft>
                  <a:spcPct val="0"/>
                </a:spcAft>
              </a:pPr>
              <a:t>10/23/2014</a:t>
            </a:fld>
            <a:endParaRPr lang="en-US">
              <a:solidFill>
                <a:prstClr val="black"/>
              </a:solidFill>
              <a:ea typeface="ＭＳ Ｐゴシック" charset="0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lIns="91341" tIns="45675" rIns="91341" bIns="45675"/>
          <a:lstStyle/>
          <a:p>
            <a:pPr defTabSz="409915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ea typeface="ＭＳ Ｐゴシック" charset="0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56534-4107-7643-9FD1-A9FC5EB2D0B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039424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lIns="91341" tIns="45675" rIns="91341" bIns="45675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lIns="91341" tIns="45675" rIns="91341" bIns="45675"/>
          <a:lstStyle/>
          <a:p>
            <a:pPr defTabSz="409915" fontAlgn="base">
              <a:spcBef>
                <a:spcPct val="0"/>
              </a:spcBef>
              <a:spcAft>
                <a:spcPct val="0"/>
              </a:spcAft>
            </a:pPr>
            <a:fld id="{A2387DE5-933C-BF43-9E58-AC06F6270654}" type="datetimeFigureOut">
              <a:rPr lang="en-US" smtClean="0">
                <a:solidFill>
                  <a:prstClr val="black"/>
                </a:solidFill>
                <a:ea typeface="ＭＳ Ｐゴシック" charset="0"/>
              </a:rPr>
              <a:pPr defTabSz="409915" fontAlgn="base">
                <a:spcBef>
                  <a:spcPct val="0"/>
                </a:spcBef>
                <a:spcAft>
                  <a:spcPct val="0"/>
                </a:spcAft>
              </a:pPr>
              <a:t>10/23/2014</a:t>
            </a:fld>
            <a:endParaRPr lang="en-US">
              <a:solidFill>
                <a:prstClr val="black"/>
              </a:solidFill>
              <a:ea typeface="ＭＳ Ｐゴシック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lIns="91341" tIns="45675" rIns="91341" bIns="45675"/>
          <a:lstStyle/>
          <a:p>
            <a:pPr defTabSz="409915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ea typeface="ＭＳ Ｐゴシック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56534-4107-7643-9FD1-A9FC5EB2D0B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748335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lIns="91341" tIns="45675" rIns="91341" bIns="45675"/>
          <a:lstStyle/>
          <a:p>
            <a:pPr defTabSz="409915" fontAlgn="base">
              <a:spcBef>
                <a:spcPct val="0"/>
              </a:spcBef>
              <a:spcAft>
                <a:spcPct val="0"/>
              </a:spcAft>
            </a:pPr>
            <a:fld id="{A2387DE5-933C-BF43-9E58-AC06F6270654}" type="datetimeFigureOut">
              <a:rPr lang="en-US" smtClean="0">
                <a:solidFill>
                  <a:prstClr val="black"/>
                </a:solidFill>
                <a:ea typeface="ＭＳ Ｐゴシック" charset="0"/>
              </a:rPr>
              <a:pPr defTabSz="409915" fontAlgn="base">
                <a:spcBef>
                  <a:spcPct val="0"/>
                </a:spcBef>
                <a:spcAft>
                  <a:spcPct val="0"/>
                </a:spcAft>
              </a:pPr>
              <a:t>10/23/2014</a:t>
            </a:fld>
            <a:endParaRPr lang="en-US">
              <a:solidFill>
                <a:prstClr val="black"/>
              </a:solidFill>
              <a:ea typeface="ＭＳ Ｐゴシック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lIns="91341" tIns="45675" rIns="91341" bIns="45675"/>
          <a:lstStyle/>
          <a:p>
            <a:pPr defTabSz="409915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ea typeface="ＭＳ Ｐゴシック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56534-4107-7643-9FD1-A9FC5EB2D0B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695536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4" cy="1162050"/>
          </a:xfrm>
          <a:prstGeom prst="rect">
            <a:avLst/>
          </a:prstGeom>
        </p:spPr>
        <p:txBody>
          <a:bodyPr lIns="91341" tIns="45675" rIns="91341" bIns="45675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65"/>
            <a:ext cx="5111750" cy="5853113"/>
          </a:xfrm>
          <a:prstGeom prst="rect">
            <a:avLst/>
          </a:prstGeom>
        </p:spPr>
        <p:txBody>
          <a:bodyPr lIns="91341" tIns="45675" rIns="91341" bIns="45675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15"/>
            <a:ext cx="3008314" cy="4691063"/>
          </a:xfrm>
          <a:prstGeom prst="rect">
            <a:avLst/>
          </a:prstGeom>
        </p:spPr>
        <p:txBody>
          <a:bodyPr lIns="91341" tIns="45675" rIns="91341" bIns="45675"/>
          <a:lstStyle>
            <a:lvl1pPr marL="0" indent="0">
              <a:buNone/>
              <a:defRPr sz="1500"/>
            </a:lvl1pPr>
            <a:lvl2pPr marL="456706" indent="0">
              <a:buNone/>
              <a:defRPr sz="1200"/>
            </a:lvl2pPr>
            <a:lvl3pPr marL="913413" indent="0">
              <a:buNone/>
              <a:defRPr sz="1100"/>
            </a:lvl3pPr>
            <a:lvl4pPr marL="1370121" indent="0">
              <a:buNone/>
              <a:defRPr sz="900"/>
            </a:lvl4pPr>
            <a:lvl5pPr marL="1826829" indent="0">
              <a:buNone/>
              <a:defRPr sz="900"/>
            </a:lvl5pPr>
            <a:lvl6pPr marL="2283537" indent="0">
              <a:buNone/>
              <a:defRPr sz="900"/>
            </a:lvl6pPr>
            <a:lvl7pPr marL="2740246" indent="0">
              <a:buNone/>
              <a:defRPr sz="900"/>
            </a:lvl7pPr>
            <a:lvl8pPr marL="3196954" indent="0">
              <a:buNone/>
              <a:defRPr sz="900"/>
            </a:lvl8pPr>
            <a:lvl9pPr marL="3653658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lIns="91341" tIns="45675" rIns="91341" bIns="45675"/>
          <a:lstStyle/>
          <a:p>
            <a:pPr defTabSz="409915" fontAlgn="base">
              <a:spcBef>
                <a:spcPct val="0"/>
              </a:spcBef>
              <a:spcAft>
                <a:spcPct val="0"/>
              </a:spcAft>
            </a:pPr>
            <a:fld id="{A2387DE5-933C-BF43-9E58-AC06F6270654}" type="datetimeFigureOut">
              <a:rPr lang="en-US" smtClean="0">
                <a:solidFill>
                  <a:prstClr val="black"/>
                </a:solidFill>
                <a:ea typeface="ＭＳ Ｐゴシック" charset="0"/>
              </a:rPr>
              <a:pPr defTabSz="409915" fontAlgn="base">
                <a:spcBef>
                  <a:spcPct val="0"/>
                </a:spcBef>
                <a:spcAft>
                  <a:spcPct val="0"/>
                </a:spcAft>
              </a:pPr>
              <a:t>10/23/2014</a:t>
            </a:fld>
            <a:endParaRPr lang="en-US">
              <a:solidFill>
                <a:prstClr val="black"/>
              </a:solidFill>
              <a:ea typeface="ＭＳ Ｐゴシック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lIns="91341" tIns="45675" rIns="91341" bIns="45675"/>
          <a:lstStyle/>
          <a:p>
            <a:pPr defTabSz="409915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ea typeface="ＭＳ Ｐゴシック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56534-4107-7643-9FD1-A9FC5EB2D0B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79668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7035B-67C0-4B42-8DE1-0609E4EA925E}" type="datetimeFigureOut">
              <a:rPr lang="en-US" smtClean="0"/>
              <a:t>10/23/2014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77B82-2379-4AAA-A0A6-85697073FB3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510858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lIns="91341" tIns="45675" rIns="91341" bIns="45675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lIns="91341" tIns="45675" rIns="91341" bIns="45675"/>
          <a:lstStyle>
            <a:lvl1pPr marL="0" indent="0">
              <a:buNone/>
              <a:defRPr sz="3200"/>
            </a:lvl1pPr>
            <a:lvl2pPr marL="456706" indent="0">
              <a:buNone/>
              <a:defRPr sz="2800"/>
            </a:lvl2pPr>
            <a:lvl3pPr marL="913413" indent="0">
              <a:buNone/>
              <a:defRPr sz="2400"/>
            </a:lvl3pPr>
            <a:lvl4pPr marL="1370121" indent="0">
              <a:buNone/>
              <a:defRPr sz="2000"/>
            </a:lvl4pPr>
            <a:lvl5pPr marL="1826829" indent="0">
              <a:buNone/>
              <a:defRPr sz="2000"/>
            </a:lvl5pPr>
            <a:lvl6pPr marL="2283537" indent="0">
              <a:buNone/>
              <a:defRPr sz="2000"/>
            </a:lvl6pPr>
            <a:lvl7pPr marL="2740246" indent="0">
              <a:buNone/>
              <a:defRPr sz="2000"/>
            </a:lvl7pPr>
            <a:lvl8pPr marL="3196954" indent="0">
              <a:buNone/>
              <a:defRPr sz="2000"/>
            </a:lvl8pPr>
            <a:lvl9pPr marL="3653658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lIns="91341" tIns="45675" rIns="91341" bIns="45675"/>
          <a:lstStyle>
            <a:lvl1pPr marL="0" indent="0">
              <a:buNone/>
              <a:defRPr sz="1500"/>
            </a:lvl1pPr>
            <a:lvl2pPr marL="456706" indent="0">
              <a:buNone/>
              <a:defRPr sz="1200"/>
            </a:lvl2pPr>
            <a:lvl3pPr marL="913413" indent="0">
              <a:buNone/>
              <a:defRPr sz="1100"/>
            </a:lvl3pPr>
            <a:lvl4pPr marL="1370121" indent="0">
              <a:buNone/>
              <a:defRPr sz="900"/>
            </a:lvl4pPr>
            <a:lvl5pPr marL="1826829" indent="0">
              <a:buNone/>
              <a:defRPr sz="900"/>
            </a:lvl5pPr>
            <a:lvl6pPr marL="2283537" indent="0">
              <a:buNone/>
              <a:defRPr sz="900"/>
            </a:lvl6pPr>
            <a:lvl7pPr marL="2740246" indent="0">
              <a:buNone/>
              <a:defRPr sz="900"/>
            </a:lvl7pPr>
            <a:lvl8pPr marL="3196954" indent="0">
              <a:buNone/>
              <a:defRPr sz="900"/>
            </a:lvl8pPr>
            <a:lvl9pPr marL="3653658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lIns="91341" tIns="45675" rIns="91341" bIns="45675"/>
          <a:lstStyle/>
          <a:p>
            <a:pPr defTabSz="409915" fontAlgn="base">
              <a:spcBef>
                <a:spcPct val="0"/>
              </a:spcBef>
              <a:spcAft>
                <a:spcPct val="0"/>
              </a:spcAft>
            </a:pPr>
            <a:fld id="{A2387DE5-933C-BF43-9E58-AC06F6270654}" type="datetimeFigureOut">
              <a:rPr lang="en-US" smtClean="0">
                <a:solidFill>
                  <a:prstClr val="black"/>
                </a:solidFill>
                <a:ea typeface="ＭＳ Ｐゴシック" charset="0"/>
              </a:rPr>
              <a:pPr defTabSz="409915" fontAlgn="base">
                <a:spcBef>
                  <a:spcPct val="0"/>
                </a:spcBef>
                <a:spcAft>
                  <a:spcPct val="0"/>
                </a:spcAft>
              </a:pPr>
              <a:t>10/23/2014</a:t>
            </a:fld>
            <a:endParaRPr lang="en-US">
              <a:solidFill>
                <a:prstClr val="black"/>
              </a:solidFill>
              <a:ea typeface="ＭＳ Ｐゴシック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lIns="91341" tIns="45675" rIns="91341" bIns="45675"/>
          <a:lstStyle/>
          <a:p>
            <a:pPr defTabSz="409915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ea typeface="ＭＳ Ｐゴシック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56534-4107-7643-9FD1-A9FC5EB2D0B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012761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lIns="91341" tIns="45675" rIns="91341" bIns="45675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4"/>
          </a:xfrm>
          <a:prstGeom prst="rect">
            <a:avLst/>
          </a:prstGeom>
        </p:spPr>
        <p:txBody>
          <a:bodyPr vert="eaVert" lIns="91341" tIns="45675" rIns="91341" bIns="45675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lIns="91341" tIns="45675" rIns="91341" bIns="45675"/>
          <a:lstStyle/>
          <a:p>
            <a:pPr defTabSz="409915" fontAlgn="base">
              <a:spcBef>
                <a:spcPct val="0"/>
              </a:spcBef>
              <a:spcAft>
                <a:spcPct val="0"/>
              </a:spcAft>
            </a:pPr>
            <a:fld id="{A2387DE5-933C-BF43-9E58-AC06F6270654}" type="datetimeFigureOut">
              <a:rPr lang="en-US" smtClean="0">
                <a:solidFill>
                  <a:prstClr val="black"/>
                </a:solidFill>
                <a:ea typeface="ＭＳ Ｐゴシック" charset="0"/>
              </a:rPr>
              <a:pPr defTabSz="409915" fontAlgn="base">
                <a:spcBef>
                  <a:spcPct val="0"/>
                </a:spcBef>
                <a:spcAft>
                  <a:spcPct val="0"/>
                </a:spcAft>
              </a:pPr>
              <a:t>10/23/2014</a:t>
            </a:fld>
            <a:endParaRPr lang="en-US">
              <a:solidFill>
                <a:prstClr val="black"/>
              </a:solidFill>
              <a:ea typeface="ＭＳ Ｐゴシック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lIns="91341" tIns="45675" rIns="91341" bIns="45675"/>
          <a:lstStyle/>
          <a:p>
            <a:pPr defTabSz="409915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ea typeface="ＭＳ Ｐゴシック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56534-4107-7643-9FD1-A9FC5EB2D0B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193586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3" y="274639"/>
            <a:ext cx="2057400" cy="5851525"/>
          </a:xfrm>
          <a:prstGeom prst="rect">
            <a:avLst/>
          </a:prstGeom>
        </p:spPr>
        <p:txBody>
          <a:bodyPr vert="eaVert" lIns="91341" tIns="45675" rIns="91341" bIns="45675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3" y="274639"/>
            <a:ext cx="6019800" cy="5851525"/>
          </a:xfrm>
          <a:prstGeom prst="rect">
            <a:avLst/>
          </a:prstGeom>
        </p:spPr>
        <p:txBody>
          <a:bodyPr vert="eaVert" lIns="91341" tIns="45675" rIns="91341" bIns="45675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lIns="91341" tIns="45675" rIns="91341" bIns="45675"/>
          <a:lstStyle/>
          <a:p>
            <a:pPr defTabSz="409915" fontAlgn="base">
              <a:spcBef>
                <a:spcPct val="0"/>
              </a:spcBef>
              <a:spcAft>
                <a:spcPct val="0"/>
              </a:spcAft>
            </a:pPr>
            <a:fld id="{A2387DE5-933C-BF43-9E58-AC06F6270654}" type="datetimeFigureOut">
              <a:rPr lang="en-US" smtClean="0">
                <a:solidFill>
                  <a:prstClr val="black"/>
                </a:solidFill>
                <a:ea typeface="ＭＳ Ｐゴシック" charset="0"/>
              </a:rPr>
              <a:pPr defTabSz="409915" fontAlgn="base">
                <a:spcBef>
                  <a:spcPct val="0"/>
                </a:spcBef>
                <a:spcAft>
                  <a:spcPct val="0"/>
                </a:spcAft>
              </a:pPr>
              <a:t>10/23/2014</a:t>
            </a:fld>
            <a:endParaRPr lang="en-US">
              <a:solidFill>
                <a:prstClr val="black"/>
              </a:solidFill>
              <a:ea typeface="ＭＳ Ｐゴシック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lIns="91341" tIns="45675" rIns="91341" bIns="45675"/>
          <a:lstStyle/>
          <a:p>
            <a:pPr defTabSz="409915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ea typeface="ＭＳ Ｐゴシック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56534-4107-7643-9FD1-A9FC5EB2D0B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531154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lIns="91350" tIns="45679" rIns="91350" bIns="45679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lIns="91350" tIns="45679" rIns="91350" bIns="45679"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67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35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02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70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37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05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72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40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lIns="91350" tIns="45679" rIns="91350" bIns="45679"/>
          <a:lstStyle/>
          <a:p>
            <a:pPr defTabSz="409955" fontAlgn="base">
              <a:spcBef>
                <a:spcPct val="0"/>
              </a:spcBef>
              <a:spcAft>
                <a:spcPct val="0"/>
              </a:spcAft>
            </a:pPr>
            <a:fld id="{A2387DE5-933C-BF43-9E58-AC06F6270654}" type="datetimeFigureOut">
              <a:rPr lang="en-US" smtClean="0">
                <a:solidFill>
                  <a:prstClr val="black"/>
                </a:solidFill>
                <a:ea typeface="ＭＳ Ｐゴシック" charset="0"/>
              </a:rPr>
              <a:pPr defTabSz="409955" fontAlgn="base">
                <a:spcBef>
                  <a:spcPct val="0"/>
                </a:spcBef>
                <a:spcAft>
                  <a:spcPct val="0"/>
                </a:spcAft>
              </a:pPr>
              <a:t>10/23/2014</a:t>
            </a:fld>
            <a:endParaRPr lang="en-US">
              <a:solidFill>
                <a:prstClr val="black"/>
              </a:solidFill>
              <a:ea typeface="ＭＳ Ｐゴシック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lIns="91350" tIns="45679" rIns="91350" bIns="45679"/>
          <a:lstStyle/>
          <a:p>
            <a:pPr defTabSz="409955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ea typeface="ＭＳ Ｐゴシック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56534-4107-7643-9FD1-A9FC5EB2D0B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594712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lIns="91350" tIns="45679" rIns="91350" bIns="45679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4"/>
          </a:xfrm>
          <a:prstGeom prst="rect">
            <a:avLst/>
          </a:prstGeom>
        </p:spPr>
        <p:txBody>
          <a:bodyPr lIns="91350" tIns="45679" rIns="91350" bIns="45679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lIns="91350" tIns="45679" rIns="91350" bIns="45679"/>
          <a:lstStyle/>
          <a:p>
            <a:pPr defTabSz="409955" fontAlgn="base">
              <a:spcBef>
                <a:spcPct val="0"/>
              </a:spcBef>
              <a:spcAft>
                <a:spcPct val="0"/>
              </a:spcAft>
            </a:pPr>
            <a:fld id="{A2387DE5-933C-BF43-9E58-AC06F6270654}" type="datetimeFigureOut">
              <a:rPr lang="en-US" smtClean="0">
                <a:solidFill>
                  <a:prstClr val="black"/>
                </a:solidFill>
                <a:ea typeface="ＭＳ Ｐゴシック" charset="0"/>
              </a:rPr>
              <a:pPr defTabSz="409955" fontAlgn="base">
                <a:spcBef>
                  <a:spcPct val="0"/>
                </a:spcBef>
                <a:spcAft>
                  <a:spcPct val="0"/>
                </a:spcAft>
              </a:pPr>
              <a:t>10/23/2014</a:t>
            </a:fld>
            <a:endParaRPr lang="en-US">
              <a:solidFill>
                <a:prstClr val="black"/>
              </a:solidFill>
              <a:ea typeface="ＭＳ Ｐゴシック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lIns="91350" tIns="45679" rIns="91350" bIns="45679"/>
          <a:lstStyle/>
          <a:p>
            <a:pPr defTabSz="409955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ea typeface="ＭＳ Ｐゴシック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56534-4107-7643-9FD1-A9FC5EB2D0B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532047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4" y="4406913"/>
            <a:ext cx="7772400" cy="1362075"/>
          </a:xfrm>
          <a:prstGeom prst="rect">
            <a:avLst/>
          </a:prstGeom>
        </p:spPr>
        <p:txBody>
          <a:bodyPr lIns="91350" tIns="45679" rIns="91350" bIns="45679"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4" y="2906727"/>
            <a:ext cx="7772400" cy="1500187"/>
          </a:xfrm>
          <a:prstGeom prst="rect">
            <a:avLst/>
          </a:prstGeom>
        </p:spPr>
        <p:txBody>
          <a:bodyPr lIns="91350" tIns="45679" rIns="91350" bIns="45679"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6751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350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025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827008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28376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74051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197267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654016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lIns="91350" tIns="45679" rIns="91350" bIns="45679"/>
          <a:lstStyle/>
          <a:p>
            <a:pPr defTabSz="409955" fontAlgn="base">
              <a:spcBef>
                <a:spcPct val="0"/>
              </a:spcBef>
              <a:spcAft>
                <a:spcPct val="0"/>
              </a:spcAft>
            </a:pPr>
            <a:fld id="{A2387DE5-933C-BF43-9E58-AC06F6270654}" type="datetimeFigureOut">
              <a:rPr lang="en-US" smtClean="0">
                <a:solidFill>
                  <a:prstClr val="black"/>
                </a:solidFill>
                <a:ea typeface="ＭＳ Ｐゴシック" charset="0"/>
              </a:rPr>
              <a:pPr defTabSz="409955" fontAlgn="base">
                <a:spcBef>
                  <a:spcPct val="0"/>
                </a:spcBef>
                <a:spcAft>
                  <a:spcPct val="0"/>
                </a:spcAft>
              </a:pPr>
              <a:t>10/23/2014</a:t>
            </a:fld>
            <a:endParaRPr lang="en-US">
              <a:solidFill>
                <a:prstClr val="black"/>
              </a:solidFill>
              <a:ea typeface="ＭＳ Ｐゴシック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lIns="91350" tIns="45679" rIns="91350" bIns="45679"/>
          <a:lstStyle/>
          <a:p>
            <a:pPr defTabSz="409955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ea typeface="ＭＳ Ｐゴシック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56534-4107-7643-9FD1-A9FC5EB2D0B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87861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lIns="91350" tIns="45679" rIns="91350" bIns="45679"/>
          <a:lstStyle>
            <a:lvl1pPr>
              <a:defRPr b="0" i="0">
                <a:solidFill>
                  <a:schemeClr val="bg1"/>
                </a:solidFill>
                <a:latin typeface="Neutra Display Expert-Light"/>
                <a:cs typeface="Neutra Display Expert-Light"/>
              </a:defRPr>
            </a:lvl1pPr>
          </a:lstStyle>
          <a:p>
            <a:r>
              <a:rPr lang="en-US" dirty="0" smtClean="0"/>
              <a:t>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3" y="1600200"/>
            <a:ext cx="4038600" cy="4525964"/>
          </a:xfrm>
          <a:prstGeom prst="rect">
            <a:avLst/>
          </a:prstGeom>
        </p:spPr>
        <p:txBody>
          <a:bodyPr lIns="91350" tIns="45679" rIns="91350" bIns="45679"/>
          <a:lstStyle>
            <a:lvl1pPr>
              <a:defRPr sz="2800" b="0" i="0">
                <a:latin typeface="Neutra Display Expert-Light"/>
                <a:cs typeface="Neutra Display Expert-Light"/>
              </a:defRPr>
            </a:lvl1pPr>
            <a:lvl2pPr>
              <a:defRPr sz="2400" b="0" i="0">
                <a:latin typeface="Neutra Display Expert-Light"/>
                <a:cs typeface="Neutra Display Expert-Light"/>
              </a:defRPr>
            </a:lvl2pPr>
            <a:lvl3pPr>
              <a:defRPr sz="2000" b="0" i="0">
                <a:latin typeface="Neutra Display Expert-Light"/>
                <a:cs typeface="Neutra Display Expert-Light"/>
              </a:defRPr>
            </a:lvl3pPr>
            <a:lvl4pPr>
              <a:defRPr sz="1800" b="0" i="0">
                <a:latin typeface="Neutra Display Expert-Light"/>
                <a:cs typeface="Neutra Display Expert-Light"/>
              </a:defRPr>
            </a:lvl4pPr>
            <a:lvl5pPr>
              <a:defRPr sz="1800" b="0" i="0">
                <a:latin typeface="Neutra Display Expert-Light"/>
                <a:cs typeface="Neutra Display Expert-Light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3" y="1600200"/>
            <a:ext cx="4038600" cy="4525964"/>
          </a:xfrm>
          <a:prstGeom prst="rect">
            <a:avLst/>
          </a:prstGeom>
        </p:spPr>
        <p:txBody>
          <a:bodyPr lIns="91350" tIns="45679" rIns="91350" bIns="45679"/>
          <a:lstStyle>
            <a:lvl1pPr>
              <a:defRPr sz="2800" b="0" i="0">
                <a:latin typeface="Neutra Display Expert-Light"/>
                <a:cs typeface="Neutra Display Expert-Light"/>
              </a:defRPr>
            </a:lvl1pPr>
            <a:lvl2pPr>
              <a:defRPr sz="2400" b="0" i="0">
                <a:latin typeface="Neutra Display Expert-Light"/>
                <a:cs typeface="Neutra Display Expert-Light"/>
              </a:defRPr>
            </a:lvl2pPr>
            <a:lvl3pPr>
              <a:defRPr sz="2000" b="0" i="0">
                <a:latin typeface="Neutra Display Expert-Light"/>
                <a:cs typeface="Neutra Display Expert-Light"/>
              </a:defRPr>
            </a:lvl3pPr>
            <a:lvl4pPr>
              <a:defRPr sz="1800" b="0" i="0">
                <a:latin typeface="Neutra Display Expert-Light"/>
                <a:cs typeface="Neutra Display Expert-Light"/>
              </a:defRPr>
            </a:lvl4pPr>
            <a:lvl5pPr>
              <a:defRPr sz="1800" b="0" i="0">
                <a:latin typeface="Neutra Display Expert-Light"/>
                <a:cs typeface="Neutra Display Expert-Light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lIns="91350" tIns="45679" rIns="91350" bIns="45679"/>
          <a:lstStyle/>
          <a:p>
            <a:pPr defTabSz="409955" fontAlgn="base">
              <a:spcBef>
                <a:spcPct val="0"/>
              </a:spcBef>
              <a:spcAft>
                <a:spcPct val="0"/>
              </a:spcAft>
            </a:pPr>
            <a:fld id="{A2387DE5-933C-BF43-9E58-AC06F6270654}" type="datetimeFigureOut">
              <a:rPr lang="en-US" smtClean="0">
                <a:solidFill>
                  <a:prstClr val="black"/>
                </a:solidFill>
                <a:ea typeface="ＭＳ Ｐゴシック" charset="0"/>
              </a:rPr>
              <a:pPr defTabSz="409955" fontAlgn="base">
                <a:spcBef>
                  <a:spcPct val="0"/>
                </a:spcBef>
                <a:spcAft>
                  <a:spcPct val="0"/>
                </a:spcAft>
              </a:pPr>
              <a:t>10/23/2014</a:t>
            </a:fld>
            <a:endParaRPr lang="en-US">
              <a:solidFill>
                <a:prstClr val="black"/>
              </a:solidFill>
              <a:ea typeface="ＭＳ Ｐゴシック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lIns="91350" tIns="45679" rIns="91350" bIns="45679"/>
          <a:lstStyle/>
          <a:p>
            <a:pPr defTabSz="409955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ea typeface="ＭＳ Ｐゴシック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56534-4107-7643-9FD1-A9FC5EB2D0B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793023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lIns="91350" tIns="45679" rIns="91350" bIns="45679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lIns="91350" tIns="45679" rIns="91350" bIns="45679" anchor="b"/>
          <a:lstStyle>
            <a:lvl1pPr marL="0" indent="0">
              <a:buNone/>
              <a:defRPr sz="2400" b="1"/>
            </a:lvl1pPr>
            <a:lvl2pPr marL="456751" indent="0">
              <a:buNone/>
              <a:defRPr sz="2000" b="1"/>
            </a:lvl2pPr>
            <a:lvl3pPr marL="913503" indent="0">
              <a:buNone/>
              <a:defRPr sz="1800" b="1"/>
            </a:lvl3pPr>
            <a:lvl4pPr marL="1370255" indent="0">
              <a:buNone/>
              <a:defRPr sz="1600" b="1"/>
            </a:lvl4pPr>
            <a:lvl5pPr marL="1827008" indent="0">
              <a:buNone/>
              <a:defRPr sz="1600" b="1"/>
            </a:lvl5pPr>
            <a:lvl6pPr marL="2283760" indent="0">
              <a:buNone/>
              <a:defRPr sz="1600" b="1"/>
            </a:lvl6pPr>
            <a:lvl7pPr marL="2740515" indent="0">
              <a:buNone/>
              <a:defRPr sz="1600" b="1"/>
            </a:lvl7pPr>
            <a:lvl8pPr marL="3197267" indent="0">
              <a:buNone/>
              <a:defRPr sz="1600" b="1"/>
            </a:lvl8pPr>
            <a:lvl9pPr marL="3654016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lIns="91350" tIns="45679" rIns="91350" bIns="45679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  <a:prstGeom prst="rect">
            <a:avLst/>
          </a:prstGeom>
        </p:spPr>
        <p:txBody>
          <a:bodyPr lIns="91350" tIns="45679" rIns="91350" bIns="45679" anchor="b"/>
          <a:lstStyle>
            <a:lvl1pPr marL="0" indent="0">
              <a:buNone/>
              <a:defRPr sz="2400" b="1"/>
            </a:lvl1pPr>
            <a:lvl2pPr marL="456751" indent="0">
              <a:buNone/>
              <a:defRPr sz="2000" b="1"/>
            </a:lvl2pPr>
            <a:lvl3pPr marL="913503" indent="0">
              <a:buNone/>
              <a:defRPr sz="1800" b="1"/>
            </a:lvl3pPr>
            <a:lvl4pPr marL="1370255" indent="0">
              <a:buNone/>
              <a:defRPr sz="1600" b="1"/>
            </a:lvl4pPr>
            <a:lvl5pPr marL="1827008" indent="0">
              <a:buNone/>
              <a:defRPr sz="1600" b="1"/>
            </a:lvl5pPr>
            <a:lvl6pPr marL="2283760" indent="0">
              <a:buNone/>
              <a:defRPr sz="1600" b="1"/>
            </a:lvl6pPr>
            <a:lvl7pPr marL="2740515" indent="0">
              <a:buNone/>
              <a:defRPr sz="1600" b="1"/>
            </a:lvl7pPr>
            <a:lvl8pPr marL="3197267" indent="0">
              <a:buNone/>
              <a:defRPr sz="1600" b="1"/>
            </a:lvl8pPr>
            <a:lvl9pPr marL="3654016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  <a:prstGeom prst="rect">
            <a:avLst/>
          </a:prstGeom>
        </p:spPr>
        <p:txBody>
          <a:bodyPr lIns="91350" tIns="45679" rIns="91350" bIns="45679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lIns="91350" tIns="45679" rIns="91350" bIns="45679"/>
          <a:lstStyle/>
          <a:p>
            <a:pPr defTabSz="409955" fontAlgn="base">
              <a:spcBef>
                <a:spcPct val="0"/>
              </a:spcBef>
              <a:spcAft>
                <a:spcPct val="0"/>
              </a:spcAft>
            </a:pPr>
            <a:fld id="{A2387DE5-933C-BF43-9E58-AC06F6270654}" type="datetimeFigureOut">
              <a:rPr lang="en-US" smtClean="0">
                <a:solidFill>
                  <a:prstClr val="black"/>
                </a:solidFill>
                <a:ea typeface="ＭＳ Ｐゴシック" charset="0"/>
              </a:rPr>
              <a:pPr defTabSz="409955" fontAlgn="base">
                <a:spcBef>
                  <a:spcPct val="0"/>
                </a:spcBef>
                <a:spcAft>
                  <a:spcPct val="0"/>
                </a:spcAft>
              </a:pPr>
              <a:t>10/23/2014</a:t>
            </a:fld>
            <a:endParaRPr lang="en-US">
              <a:solidFill>
                <a:prstClr val="black"/>
              </a:solidFill>
              <a:ea typeface="ＭＳ Ｐゴシック" charset="0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lIns="91350" tIns="45679" rIns="91350" bIns="45679"/>
          <a:lstStyle/>
          <a:p>
            <a:pPr defTabSz="409955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ea typeface="ＭＳ Ｐゴシック" charset="0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56534-4107-7643-9FD1-A9FC5EB2D0B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56321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lIns="91350" tIns="45679" rIns="91350" bIns="45679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lIns="91350" tIns="45679" rIns="91350" bIns="45679"/>
          <a:lstStyle/>
          <a:p>
            <a:pPr defTabSz="409955" fontAlgn="base">
              <a:spcBef>
                <a:spcPct val="0"/>
              </a:spcBef>
              <a:spcAft>
                <a:spcPct val="0"/>
              </a:spcAft>
            </a:pPr>
            <a:fld id="{A2387DE5-933C-BF43-9E58-AC06F6270654}" type="datetimeFigureOut">
              <a:rPr lang="en-US" smtClean="0">
                <a:solidFill>
                  <a:prstClr val="black"/>
                </a:solidFill>
                <a:ea typeface="ＭＳ Ｐゴシック" charset="0"/>
              </a:rPr>
              <a:pPr defTabSz="409955" fontAlgn="base">
                <a:spcBef>
                  <a:spcPct val="0"/>
                </a:spcBef>
                <a:spcAft>
                  <a:spcPct val="0"/>
                </a:spcAft>
              </a:pPr>
              <a:t>10/23/2014</a:t>
            </a:fld>
            <a:endParaRPr lang="en-US">
              <a:solidFill>
                <a:prstClr val="black"/>
              </a:solidFill>
              <a:ea typeface="ＭＳ Ｐゴシック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lIns="91350" tIns="45679" rIns="91350" bIns="45679"/>
          <a:lstStyle/>
          <a:p>
            <a:pPr defTabSz="409955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ea typeface="ＭＳ Ｐゴシック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56534-4107-7643-9FD1-A9FC5EB2D0B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755448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lIns="91350" tIns="45679" rIns="91350" bIns="45679"/>
          <a:lstStyle/>
          <a:p>
            <a:pPr defTabSz="409955" fontAlgn="base">
              <a:spcBef>
                <a:spcPct val="0"/>
              </a:spcBef>
              <a:spcAft>
                <a:spcPct val="0"/>
              </a:spcAft>
            </a:pPr>
            <a:fld id="{A2387DE5-933C-BF43-9E58-AC06F6270654}" type="datetimeFigureOut">
              <a:rPr lang="en-US" smtClean="0">
                <a:solidFill>
                  <a:prstClr val="black"/>
                </a:solidFill>
                <a:ea typeface="ＭＳ Ｐゴシック" charset="0"/>
              </a:rPr>
              <a:pPr defTabSz="409955" fontAlgn="base">
                <a:spcBef>
                  <a:spcPct val="0"/>
                </a:spcBef>
                <a:spcAft>
                  <a:spcPct val="0"/>
                </a:spcAft>
              </a:pPr>
              <a:t>10/23/2014</a:t>
            </a:fld>
            <a:endParaRPr lang="en-US">
              <a:solidFill>
                <a:prstClr val="black"/>
              </a:solidFill>
              <a:ea typeface="ＭＳ Ｐゴシック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lIns="91350" tIns="45679" rIns="91350" bIns="45679"/>
          <a:lstStyle/>
          <a:p>
            <a:pPr defTabSz="409955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ea typeface="ＭＳ Ｐゴシック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56534-4107-7643-9FD1-A9FC5EB2D0B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22816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4" y="440691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4" y="2906732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6841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368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0523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82736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284207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74105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197893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654732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7035B-67C0-4B42-8DE1-0609E4EA925E}" type="datetimeFigureOut">
              <a:rPr lang="en-US" smtClean="0"/>
              <a:t>10/23/2014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77B82-2379-4AAA-A0A6-85697073FB3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491892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4" cy="1162050"/>
          </a:xfrm>
          <a:prstGeom prst="rect">
            <a:avLst/>
          </a:prstGeom>
        </p:spPr>
        <p:txBody>
          <a:bodyPr lIns="91350" tIns="45679" rIns="91350" bIns="45679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64"/>
            <a:ext cx="5111750" cy="5853113"/>
          </a:xfrm>
          <a:prstGeom prst="rect">
            <a:avLst/>
          </a:prstGeom>
        </p:spPr>
        <p:txBody>
          <a:bodyPr lIns="91350" tIns="45679" rIns="91350" bIns="45679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13"/>
            <a:ext cx="3008314" cy="4691063"/>
          </a:xfrm>
          <a:prstGeom prst="rect">
            <a:avLst/>
          </a:prstGeom>
        </p:spPr>
        <p:txBody>
          <a:bodyPr lIns="91350" tIns="45679" rIns="91350" bIns="45679"/>
          <a:lstStyle>
            <a:lvl1pPr marL="0" indent="0">
              <a:buNone/>
              <a:defRPr sz="1500"/>
            </a:lvl1pPr>
            <a:lvl2pPr marL="456751" indent="0">
              <a:buNone/>
              <a:defRPr sz="1200"/>
            </a:lvl2pPr>
            <a:lvl3pPr marL="913503" indent="0">
              <a:buNone/>
              <a:defRPr sz="1100"/>
            </a:lvl3pPr>
            <a:lvl4pPr marL="1370255" indent="0">
              <a:buNone/>
              <a:defRPr sz="900"/>
            </a:lvl4pPr>
            <a:lvl5pPr marL="1827008" indent="0">
              <a:buNone/>
              <a:defRPr sz="900"/>
            </a:lvl5pPr>
            <a:lvl6pPr marL="2283760" indent="0">
              <a:buNone/>
              <a:defRPr sz="900"/>
            </a:lvl6pPr>
            <a:lvl7pPr marL="2740515" indent="0">
              <a:buNone/>
              <a:defRPr sz="900"/>
            </a:lvl7pPr>
            <a:lvl8pPr marL="3197267" indent="0">
              <a:buNone/>
              <a:defRPr sz="900"/>
            </a:lvl8pPr>
            <a:lvl9pPr marL="3654016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lIns="91350" tIns="45679" rIns="91350" bIns="45679"/>
          <a:lstStyle/>
          <a:p>
            <a:pPr defTabSz="409955" fontAlgn="base">
              <a:spcBef>
                <a:spcPct val="0"/>
              </a:spcBef>
              <a:spcAft>
                <a:spcPct val="0"/>
              </a:spcAft>
            </a:pPr>
            <a:fld id="{A2387DE5-933C-BF43-9E58-AC06F6270654}" type="datetimeFigureOut">
              <a:rPr lang="en-US" smtClean="0">
                <a:solidFill>
                  <a:prstClr val="black"/>
                </a:solidFill>
                <a:ea typeface="ＭＳ Ｐゴシック" charset="0"/>
              </a:rPr>
              <a:pPr defTabSz="409955" fontAlgn="base">
                <a:spcBef>
                  <a:spcPct val="0"/>
                </a:spcBef>
                <a:spcAft>
                  <a:spcPct val="0"/>
                </a:spcAft>
              </a:pPr>
              <a:t>10/23/2014</a:t>
            </a:fld>
            <a:endParaRPr lang="en-US">
              <a:solidFill>
                <a:prstClr val="black"/>
              </a:solidFill>
              <a:ea typeface="ＭＳ Ｐゴシック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lIns="91350" tIns="45679" rIns="91350" bIns="45679"/>
          <a:lstStyle/>
          <a:p>
            <a:pPr defTabSz="409955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ea typeface="ＭＳ Ｐゴシック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56534-4107-7643-9FD1-A9FC5EB2D0B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807957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lIns="91350" tIns="45679" rIns="91350" bIns="45679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lIns="91350" tIns="45679" rIns="91350" bIns="45679"/>
          <a:lstStyle>
            <a:lvl1pPr marL="0" indent="0">
              <a:buNone/>
              <a:defRPr sz="3200"/>
            </a:lvl1pPr>
            <a:lvl2pPr marL="456751" indent="0">
              <a:buNone/>
              <a:defRPr sz="2800"/>
            </a:lvl2pPr>
            <a:lvl3pPr marL="913503" indent="0">
              <a:buNone/>
              <a:defRPr sz="2400"/>
            </a:lvl3pPr>
            <a:lvl4pPr marL="1370255" indent="0">
              <a:buNone/>
              <a:defRPr sz="2000"/>
            </a:lvl4pPr>
            <a:lvl5pPr marL="1827008" indent="0">
              <a:buNone/>
              <a:defRPr sz="2000"/>
            </a:lvl5pPr>
            <a:lvl6pPr marL="2283760" indent="0">
              <a:buNone/>
              <a:defRPr sz="2000"/>
            </a:lvl6pPr>
            <a:lvl7pPr marL="2740515" indent="0">
              <a:buNone/>
              <a:defRPr sz="2000"/>
            </a:lvl7pPr>
            <a:lvl8pPr marL="3197267" indent="0">
              <a:buNone/>
              <a:defRPr sz="2000"/>
            </a:lvl8pPr>
            <a:lvl9pPr marL="3654016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lIns="91350" tIns="45679" rIns="91350" bIns="45679"/>
          <a:lstStyle>
            <a:lvl1pPr marL="0" indent="0">
              <a:buNone/>
              <a:defRPr sz="1500"/>
            </a:lvl1pPr>
            <a:lvl2pPr marL="456751" indent="0">
              <a:buNone/>
              <a:defRPr sz="1200"/>
            </a:lvl2pPr>
            <a:lvl3pPr marL="913503" indent="0">
              <a:buNone/>
              <a:defRPr sz="1100"/>
            </a:lvl3pPr>
            <a:lvl4pPr marL="1370255" indent="0">
              <a:buNone/>
              <a:defRPr sz="900"/>
            </a:lvl4pPr>
            <a:lvl5pPr marL="1827008" indent="0">
              <a:buNone/>
              <a:defRPr sz="900"/>
            </a:lvl5pPr>
            <a:lvl6pPr marL="2283760" indent="0">
              <a:buNone/>
              <a:defRPr sz="900"/>
            </a:lvl6pPr>
            <a:lvl7pPr marL="2740515" indent="0">
              <a:buNone/>
              <a:defRPr sz="900"/>
            </a:lvl7pPr>
            <a:lvl8pPr marL="3197267" indent="0">
              <a:buNone/>
              <a:defRPr sz="900"/>
            </a:lvl8pPr>
            <a:lvl9pPr marL="3654016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lIns="91350" tIns="45679" rIns="91350" bIns="45679"/>
          <a:lstStyle/>
          <a:p>
            <a:pPr defTabSz="409955" fontAlgn="base">
              <a:spcBef>
                <a:spcPct val="0"/>
              </a:spcBef>
              <a:spcAft>
                <a:spcPct val="0"/>
              </a:spcAft>
            </a:pPr>
            <a:fld id="{A2387DE5-933C-BF43-9E58-AC06F6270654}" type="datetimeFigureOut">
              <a:rPr lang="en-US" smtClean="0">
                <a:solidFill>
                  <a:prstClr val="black"/>
                </a:solidFill>
                <a:ea typeface="ＭＳ Ｐゴシック" charset="0"/>
              </a:rPr>
              <a:pPr defTabSz="409955" fontAlgn="base">
                <a:spcBef>
                  <a:spcPct val="0"/>
                </a:spcBef>
                <a:spcAft>
                  <a:spcPct val="0"/>
                </a:spcAft>
              </a:pPr>
              <a:t>10/23/2014</a:t>
            </a:fld>
            <a:endParaRPr lang="en-US">
              <a:solidFill>
                <a:prstClr val="black"/>
              </a:solidFill>
              <a:ea typeface="ＭＳ Ｐゴシック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lIns="91350" tIns="45679" rIns="91350" bIns="45679"/>
          <a:lstStyle/>
          <a:p>
            <a:pPr defTabSz="409955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ea typeface="ＭＳ Ｐゴシック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56534-4107-7643-9FD1-A9FC5EB2D0B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052767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lIns="91350" tIns="45679" rIns="91350" bIns="45679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4"/>
          </a:xfrm>
          <a:prstGeom prst="rect">
            <a:avLst/>
          </a:prstGeom>
        </p:spPr>
        <p:txBody>
          <a:bodyPr vert="eaVert" lIns="91350" tIns="45679" rIns="91350" bIns="45679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lIns="91350" tIns="45679" rIns="91350" bIns="45679"/>
          <a:lstStyle/>
          <a:p>
            <a:pPr defTabSz="409955" fontAlgn="base">
              <a:spcBef>
                <a:spcPct val="0"/>
              </a:spcBef>
              <a:spcAft>
                <a:spcPct val="0"/>
              </a:spcAft>
            </a:pPr>
            <a:fld id="{A2387DE5-933C-BF43-9E58-AC06F6270654}" type="datetimeFigureOut">
              <a:rPr lang="en-US" smtClean="0">
                <a:solidFill>
                  <a:prstClr val="black"/>
                </a:solidFill>
                <a:ea typeface="ＭＳ Ｐゴシック" charset="0"/>
              </a:rPr>
              <a:pPr defTabSz="409955" fontAlgn="base">
                <a:spcBef>
                  <a:spcPct val="0"/>
                </a:spcBef>
                <a:spcAft>
                  <a:spcPct val="0"/>
                </a:spcAft>
              </a:pPr>
              <a:t>10/23/2014</a:t>
            </a:fld>
            <a:endParaRPr lang="en-US">
              <a:solidFill>
                <a:prstClr val="black"/>
              </a:solidFill>
              <a:ea typeface="ＭＳ Ｐゴシック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lIns="91350" tIns="45679" rIns="91350" bIns="45679"/>
          <a:lstStyle/>
          <a:p>
            <a:pPr defTabSz="409955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ea typeface="ＭＳ Ｐゴシック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56534-4107-7643-9FD1-A9FC5EB2D0B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161602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3" y="274639"/>
            <a:ext cx="2057400" cy="5851525"/>
          </a:xfrm>
          <a:prstGeom prst="rect">
            <a:avLst/>
          </a:prstGeom>
        </p:spPr>
        <p:txBody>
          <a:bodyPr vert="eaVert" lIns="91350" tIns="45679" rIns="91350" bIns="45679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3" y="274639"/>
            <a:ext cx="6019800" cy="5851525"/>
          </a:xfrm>
          <a:prstGeom prst="rect">
            <a:avLst/>
          </a:prstGeom>
        </p:spPr>
        <p:txBody>
          <a:bodyPr vert="eaVert" lIns="91350" tIns="45679" rIns="91350" bIns="45679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lIns="91350" tIns="45679" rIns="91350" bIns="45679"/>
          <a:lstStyle/>
          <a:p>
            <a:pPr defTabSz="409955" fontAlgn="base">
              <a:spcBef>
                <a:spcPct val="0"/>
              </a:spcBef>
              <a:spcAft>
                <a:spcPct val="0"/>
              </a:spcAft>
            </a:pPr>
            <a:fld id="{A2387DE5-933C-BF43-9E58-AC06F6270654}" type="datetimeFigureOut">
              <a:rPr lang="en-US" smtClean="0">
                <a:solidFill>
                  <a:prstClr val="black"/>
                </a:solidFill>
                <a:ea typeface="ＭＳ Ｐゴシック" charset="0"/>
              </a:rPr>
              <a:pPr defTabSz="409955" fontAlgn="base">
                <a:spcBef>
                  <a:spcPct val="0"/>
                </a:spcBef>
                <a:spcAft>
                  <a:spcPct val="0"/>
                </a:spcAft>
              </a:pPr>
              <a:t>10/23/2014</a:t>
            </a:fld>
            <a:endParaRPr lang="en-US">
              <a:solidFill>
                <a:prstClr val="black"/>
              </a:solidFill>
              <a:ea typeface="ＭＳ Ｐゴシック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lIns="91350" tIns="45679" rIns="91350" bIns="45679"/>
          <a:lstStyle/>
          <a:p>
            <a:pPr defTabSz="409955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ea typeface="ＭＳ Ｐゴシック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56534-4107-7643-9FD1-A9FC5EB2D0B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3813375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lIns="91377" tIns="45691" rIns="91377" bIns="45691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lIns="91377" tIns="45691" rIns="91377" bIns="45691"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68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37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06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75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44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13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82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5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lIns="91377" tIns="45691" rIns="91377" bIns="45691"/>
          <a:lstStyle/>
          <a:p>
            <a:pPr defTabSz="410077" fontAlgn="base">
              <a:spcBef>
                <a:spcPct val="0"/>
              </a:spcBef>
              <a:spcAft>
                <a:spcPct val="0"/>
              </a:spcAft>
            </a:pPr>
            <a:fld id="{A2387DE5-933C-BF43-9E58-AC06F6270654}" type="datetimeFigureOut">
              <a:rPr lang="en-US" smtClean="0">
                <a:solidFill>
                  <a:prstClr val="black"/>
                </a:solidFill>
                <a:ea typeface="ＭＳ Ｐゴシック" charset="0"/>
              </a:rPr>
              <a:pPr defTabSz="410077" fontAlgn="base">
                <a:spcBef>
                  <a:spcPct val="0"/>
                </a:spcBef>
                <a:spcAft>
                  <a:spcPct val="0"/>
                </a:spcAft>
              </a:pPr>
              <a:t>10/23/2014</a:t>
            </a:fld>
            <a:endParaRPr lang="en-US">
              <a:solidFill>
                <a:prstClr val="black"/>
              </a:solidFill>
              <a:ea typeface="ＭＳ Ｐゴシック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lIns="91377" tIns="45691" rIns="91377" bIns="45691"/>
          <a:lstStyle/>
          <a:p>
            <a:pPr defTabSz="410077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ea typeface="ＭＳ Ｐゴシック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56534-4107-7643-9FD1-A9FC5EB2D0B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4330116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lIns="91377" tIns="45691" rIns="91377" bIns="45691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4"/>
          </a:xfrm>
          <a:prstGeom prst="rect">
            <a:avLst/>
          </a:prstGeom>
        </p:spPr>
        <p:txBody>
          <a:bodyPr lIns="91377" tIns="45691" rIns="91377" bIns="45691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lIns="91377" tIns="45691" rIns="91377" bIns="45691"/>
          <a:lstStyle/>
          <a:p>
            <a:pPr defTabSz="410077" fontAlgn="base">
              <a:spcBef>
                <a:spcPct val="0"/>
              </a:spcBef>
              <a:spcAft>
                <a:spcPct val="0"/>
              </a:spcAft>
            </a:pPr>
            <a:fld id="{A2387DE5-933C-BF43-9E58-AC06F6270654}" type="datetimeFigureOut">
              <a:rPr lang="en-US" smtClean="0">
                <a:solidFill>
                  <a:prstClr val="black"/>
                </a:solidFill>
                <a:ea typeface="ＭＳ Ｐゴシック" charset="0"/>
              </a:rPr>
              <a:pPr defTabSz="410077" fontAlgn="base">
                <a:spcBef>
                  <a:spcPct val="0"/>
                </a:spcBef>
                <a:spcAft>
                  <a:spcPct val="0"/>
                </a:spcAft>
              </a:pPr>
              <a:t>10/23/2014</a:t>
            </a:fld>
            <a:endParaRPr lang="en-US">
              <a:solidFill>
                <a:prstClr val="black"/>
              </a:solidFill>
              <a:ea typeface="ＭＳ Ｐゴシック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lIns="91377" tIns="45691" rIns="91377" bIns="45691"/>
          <a:lstStyle/>
          <a:p>
            <a:pPr defTabSz="410077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ea typeface="ＭＳ Ｐゴシック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56534-4107-7643-9FD1-A9FC5EB2D0B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0591702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4" y="4406909"/>
            <a:ext cx="7772400" cy="1362075"/>
          </a:xfrm>
          <a:prstGeom prst="rect">
            <a:avLst/>
          </a:prstGeom>
        </p:spPr>
        <p:txBody>
          <a:bodyPr lIns="91377" tIns="45691" rIns="91377" bIns="45691"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4" y="2906722"/>
            <a:ext cx="7772400" cy="1500187"/>
          </a:xfrm>
          <a:prstGeom prst="rect">
            <a:avLst/>
          </a:prstGeom>
        </p:spPr>
        <p:txBody>
          <a:bodyPr lIns="91377" tIns="45691" rIns="91377" bIns="45691"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688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377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0658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827544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28443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741319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198206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65509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lIns="91377" tIns="45691" rIns="91377" bIns="45691"/>
          <a:lstStyle/>
          <a:p>
            <a:pPr defTabSz="410077" fontAlgn="base">
              <a:spcBef>
                <a:spcPct val="0"/>
              </a:spcBef>
              <a:spcAft>
                <a:spcPct val="0"/>
              </a:spcAft>
            </a:pPr>
            <a:fld id="{A2387DE5-933C-BF43-9E58-AC06F6270654}" type="datetimeFigureOut">
              <a:rPr lang="en-US" smtClean="0">
                <a:solidFill>
                  <a:prstClr val="black"/>
                </a:solidFill>
                <a:ea typeface="ＭＳ Ｐゴシック" charset="0"/>
              </a:rPr>
              <a:pPr defTabSz="410077" fontAlgn="base">
                <a:spcBef>
                  <a:spcPct val="0"/>
                </a:spcBef>
                <a:spcAft>
                  <a:spcPct val="0"/>
                </a:spcAft>
              </a:pPr>
              <a:t>10/23/2014</a:t>
            </a:fld>
            <a:endParaRPr lang="en-US">
              <a:solidFill>
                <a:prstClr val="black"/>
              </a:solidFill>
              <a:ea typeface="ＭＳ Ｐゴシック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lIns="91377" tIns="45691" rIns="91377" bIns="45691"/>
          <a:lstStyle/>
          <a:p>
            <a:pPr defTabSz="410077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ea typeface="ＭＳ Ｐゴシック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56534-4107-7643-9FD1-A9FC5EB2D0B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5548394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lIns="91377" tIns="45691" rIns="91377" bIns="45691"/>
          <a:lstStyle>
            <a:lvl1pPr>
              <a:defRPr b="0" i="0">
                <a:solidFill>
                  <a:schemeClr val="bg1"/>
                </a:solidFill>
                <a:latin typeface="Neutra Display Expert-Light"/>
                <a:cs typeface="Neutra Display Expert-Light"/>
              </a:defRPr>
            </a:lvl1pPr>
          </a:lstStyle>
          <a:p>
            <a:r>
              <a:rPr lang="en-US" dirty="0" smtClean="0"/>
              <a:t>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3" y="1600200"/>
            <a:ext cx="4038600" cy="4525964"/>
          </a:xfrm>
          <a:prstGeom prst="rect">
            <a:avLst/>
          </a:prstGeom>
        </p:spPr>
        <p:txBody>
          <a:bodyPr lIns="91377" tIns="45691" rIns="91377" bIns="45691"/>
          <a:lstStyle>
            <a:lvl1pPr>
              <a:defRPr sz="2800" b="0" i="0">
                <a:latin typeface="Neutra Display Expert-Light"/>
                <a:cs typeface="Neutra Display Expert-Light"/>
              </a:defRPr>
            </a:lvl1pPr>
            <a:lvl2pPr>
              <a:defRPr sz="2400" b="0" i="0">
                <a:latin typeface="Neutra Display Expert-Light"/>
                <a:cs typeface="Neutra Display Expert-Light"/>
              </a:defRPr>
            </a:lvl2pPr>
            <a:lvl3pPr>
              <a:defRPr sz="2000" b="0" i="0">
                <a:latin typeface="Neutra Display Expert-Light"/>
                <a:cs typeface="Neutra Display Expert-Light"/>
              </a:defRPr>
            </a:lvl3pPr>
            <a:lvl4pPr>
              <a:defRPr sz="1800" b="0" i="0">
                <a:latin typeface="Neutra Display Expert-Light"/>
                <a:cs typeface="Neutra Display Expert-Light"/>
              </a:defRPr>
            </a:lvl4pPr>
            <a:lvl5pPr>
              <a:defRPr sz="1800" b="0" i="0">
                <a:latin typeface="Neutra Display Expert-Light"/>
                <a:cs typeface="Neutra Display Expert-Light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3" y="1600200"/>
            <a:ext cx="4038600" cy="4525964"/>
          </a:xfrm>
          <a:prstGeom prst="rect">
            <a:avLst/>
          </a:prstGeom>
        </p:spPr>
        <p:txBody>
          <a:bodyPr lIns="91377" tIns="45691" rIns="91377" bIns="45691"/>
          <a:lstStyle>
            <a:lvl1pPr>
              <a:defRPr sz="2800" b="0" i="0">
                <a:latin typeface="Neutra Display Expert-Light"/>
                <a:cs typeface="Neutra Display Expert-Light"/>
              </a:defRPr>
            </a:lvl1pPr>
            <a:lvl2pPr>
              <a:defRPr sz="2400" b="0" i="0">
                <a:latin typeface="Neutra Display Expert-Light"/>
                <a:cs typeface="Neutra Display Expert-Light"/>
              </a:defRPr>
            </a:lvl2pPr>
            <a:lvl3pPr>
              <a:defRPr sz="2000" b="0" i="0">
                <a:latin typeface="Neutra Display Expert-Light"/>
                <a:cs typeface="Neutra Display Expert-Light"/>
              </a:defRPr>
            </a:lvl3pPr>
            <a:lvl4pPr>
              <a:defRPr sz="1800" b="0" i="0">
                <a:latin typeface="Neutra Display Expert-Light"/>
                <a:cs typeface="Neutra Display Expert-Light"/>
              </a:defRPr>
            </a:lvl4pPr>
            <a:lvl5pPr>
              <a:defRPr sz="1800" b="0" i="0">
                <a:latin typeface="Neutra Display Expert-Light"/>
                <a:cs typeface="Neutra Display Expert-Light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lIns="91377" tIns="45691" rIns="91377" bIns="45691"/>
          <a:lstStyle/>
          <a:p>
            <a:pPr defTabSz="410077" fontAlgn="base">
              <a:spcBef>
                <a:spcPct val="0"/>
              </a:spcBef>
              <a:spcAft>
                <a:spcPct val="0"/>
              </a:spcAft>
            </a:pPr>
            <a:fld id="{A2387DE5-933C-BF43-9E58-AC06F6270654}" type="datetimeFigureOut">
              <a:rPr lang="en-US" smtClean="0">
                <a:solidFill>
                  <a:prstClr val="black"/>
                </a:solidFill>
                <a:ea typeface="ＭＳ Ｐゴシック" charset="0"/>
              </a:rPr>
              <a:pPr defTabSz="410077" fontAlgn="base">
                <a:spcBef>
                  <a:spcPct val="0"/>
                </a:spcBef>
                <a:spcAft>
                  <a:spcPct val="0"/>
                </a:spcAft>
              </a:pPr>
              <a:t>10/23/2014</a:t>
            </a:fld>
            <a:endParaRPr lang="en-US">
              <a:solidFill>
                <a:prstClr val="black"/>
              </a:solidFill>
              <a:ea typeface="ＭＳ Ｐゴシック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lIns="91377" tIns="45691" rIns="91377" bIns="45691"/>
          <a:lstStyle/>
          <a:p>
            <a:pPr defTabSz="410077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ea typeface="ＭＳ Ｐゴシック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56534-4107-7643-9FD1-A9FC5EB2D0B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4991456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lIns="91377" tIns="45691" rIns="91377" bIns="45691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lIns="91377" tIns="45691" rIns="91377" bIns="45691" anchor="b"/>
          <a:lstStyle>
            <a:lvl1pPr marL="0" indent="0">
              <a:buNone/>
              <a:defRPr sz="2400" b="1"/>
            </a:lvl1pPr>
            <a:lvl2pPr marL="456886" indent="0">
              <a:buNone/>
              <a:defRPr sz="2000" b="1"/>
            </a:lvl2pPr>
            <a:lvl3pPr marL="913771" indent="0">
              <a:buNone/>
              <a:defRPr sz="1800" b="1"/>
            </a:lvl3pPr>
            <a:lvl4pPr marL="1370658" indent="0">
              <a:buNone/>
              <a:defRPr sz="1600" b="1"/>
            </a:lvl4pPr>
            <a:lvl5pPr marL="1827544" indent="0">
              <a:buNone/>
              <a:defRPr sz="1600" b="1"/>
            </a:lvl5pPr>
            <a:lvl6pPr marL="2284431" indent="0">
              <a:buNone/>
              <a:defRPr sz="1600" b="1"/>
            </a:lvl6pPr>
            <a:lvl7pPr marL="2741319" indent="0">
              <a:buNone/>
              <a:defRPr sz="1600" b="1"/>
            </a:lvl7pPr>
            <a:lvl8pPr marL="3198206" indent="0">
              <a:buNone/>
              <a:defRPr sz="1600" b="1"/>
            </a:lvl8pPr>
            <a:lvl9pPr marL="365509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lIns="91377" tIns="45691" rIns="91377" bIns="45691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  <a:prstGeom prst="rect">
            <a:avLst/>
          </a:prstGeom>
        </p:spPr>
        <p:txBody>
          <a:bodyPr lIns="91377" tIns="45691" rIns="91377" bIns="45691" anchor="b"/>
          <a:lstStyle>
            <a:lvl1pPr marL="0" indent="0">
              <a:buNone/>
              <a:defRPr sz="2400" b="1"/>
            </a:lvl1pPr>
            <a:lvl2pPr marL="456886" indent="0">
              <a:buNone/>
              <a:defRPr sz="2000" b="1"/>
            </a:lvl2pPr>
            <a:lvl3pPr marL="913771" indent="0">
              <a:buNone/>
              <a:defRPr sz="1800" b="1"/>
            </a:lvl3pPr>
            <a:lvl4pPr marL="1370658" indent="0">
              <a:buNone/>
              <a:defRPr sz="1600" b="1"/>
            </a:lvl4pPr>
            <a:lvl5pPr marL="1827544" indent="0">
              <a:buNone/>
              <a:defRPr sz="1600" b="1"/>
            </a:lvl5pPr>
            <a:lvl6pPr marL="2284431" indent="0">
              <a:buNone/>
              <a:defRPr sz="1600" b="1"/>
            </a:lvl6pPr>
            <a:lvl7pPr marL="2741319" indent="0">
              <a:buNone/>
              <a:defRPr sz="1600" b="1"/>
            </a:lvl7pPr>
            <a:lvl8pPr marL="3198206" indent="0">
              <a:buNone/>
              <a:defRPr sz="1600" b="1"/>
            </a:lvl8pPr>
            <a:lvl9pPr marL="365509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  <a:prstGeom prst="rect">
            <a:avLst/>
          </a:prstGeom>
        </p:spPr>
        <p:txBody>
          <a:bodyPr lIns="91377" tIns="45691" rIns="91377" bIns="45691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lIns="91377" tIns="45691" rIns="91377" bIns="45691"/>
          <a:lstStyle/>
          <a:p>
            <a:pPr defTabSz="410077" fontAlgn="base">
              <a:spcBef>
                <a:spcPct val="0"/>
              </a:spcBef>
              <a:spcAft>
                <a:spcPct val="0"/>
              </a:spcAft>
            </a:pPr>
            <a:fld id="{A2387DE5-933C-BF43-9E58-AC06F6270654}" type="datetimeFigureOut">
              <a:rPr lang="en-US" smtClean="0">
                <a:solidFill>
                  <a:prstClr val="black"/>
                </a:solidFill>
                <a:ea typeface="ＭＳ Ｐゴシック" charset="0"/>
              </a:rPr>
              <a:pPr defTabSz="410077" fontAlgn="base">
                <a:spcBef>
                  <a:spcPct val="0"/>
                </a:spcBef>
                <a:spcAft>
                  <a:spcPct val="0"/>
                </a:spcAft>
              </a:pPr>
              <a:t>10/23/2014</a:t>
            </a:fld>
            <a:endParaRPr lang="en-US">
              <a:solidFill>
                <a:prstClr val="black"/>
              </a:solidFill>
              <a:ea typeface="ＭＳ Ｐゴシック" charset="0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lIns="91377" tIns="45691" rIns="91377" bIns="45691"/>
          <a:lstStyle/>
          <a:p>
            <a:pPr defTabSz="410077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ea typeface="ＭＳ Ｐゴシック" charset="0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56534-4107-7643-9FD1-A9FC5EB2D0B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0715195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lIns="91377" tIns="45691" rIns="91377" bIns="45691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lIns="91377" tIns="45691" rIns="91377" bIns="45691"/>
          <a:lstStyle/>
          <a:p>
            <a:pPr defTabSz="410077" fontAlgn="base">
              <a:spcBef>
                <a:spcPct val="0"/>
              </a:spcBef>
              <a:spcAft>
                <a:spcPct val="0"/>
              </a:spcAft>
            </a:pPr>
            <a:fld id="{A2387DE5-933C-BF43-9E58-AC06F6270654}" type="datetimeFigureOut">
              <a:rPr lang="en-US" smtClean="0">
                <a:solidFill>
                  <a:prstClr val="black"/>
                </a:solidFill>
                <a:ea typeface="ＭＳ Ｐゴシック" charset="0"/>
              </a:rPr>
              <a:pPr defTabSz="410077" fontAlgn="base">
                <a:spcBef>
                  <a:spcPct val="0"/>
                </a:spcBef>
                <a:spcAft>
                  <a:spcPct val="0"/>
                </a:spcAft>
              </a:pPr>
              <a:t>10/23/2014</a:t>
            </a:fld>
            <a:endParaRPr lang="en-US">
              <a:solidFill>
                <a:prstClr val="black"/>
              </a:solidFill>
              <a:ea typeface="ＭＳ Ｐゴシック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lIns="91377" tIns="45691" rIns="91377" bIns="45691"/>
          <a:lstStyle/>
          <a:p>
            <a:pPr defTabSz="410077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ea typeface="ＭＳ Ｐゴシック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56534-4107-7643-9FD1-A9FC5EB2D0B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42507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3" y="1600208"/>
            <a:ext cx="4038600" cy="45259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3" y="1600208"/>
            <a:ext cx="4038600" cy="45259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7035B-67C0-4B42-8DE1-0609E4EA925E}" type="datetimeFigureOut">
              <a:rPr lang="en-US" smtClean="0"/>
              <a:t>10/23/2014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77B82-2379-4AAA-A0A6-85697073FB3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5953878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lIns="91377" tIns="45691" rIns="91377" bIns="45691"/>
          <a:lstStyle/>
          <a:p>
            <a:pPr defTabSz="410077" fontAlgn="base">
              <a:spcBef>
                <a:spcPct val="0"/>
              </a:spcBef>
              <a:spcAft>
                <a:spcPct val="0"/>
              </a:spcAft>
            </a:pPr>
            <a:fld id="{A2387DE5-933C-BF43-9E58-AC06F6270654}" type="datetimeFigureOut">
              <a:rPr lang="en-US" smtClean="0">
                <a:solidFill>
                  <a:prstClr val="black"/>
                </a:solidFill>
                <a:ea typeface="ＭＳ Ｐゴシック" charset="0"/>
              </a:rPr>
              <a:pPr defTabSz="410077" fontAlgn="base">
                <a:spcBef>
                  <a:spcPct val="0"/>
                </a:spcBef>
                <a:spcAft>
                  <a:spcPct val="0"/>
                </a:spcAft>
              </a:pPr>
              <a:t>10/23/2014</a:t>
            </a:fld>
            <a:endParaRPr lang="en-US">
              <a:solidFill>
                <a:prstClr val="black"/>
              </a:solidFill>
              <a:ea typeface="ＭＳ Ｐゴシック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lIns="91377" tIns="45691" rIns="91377" bIns="45691"/>
          <a:lstStyle/>
          <a:p>
            <a:pPr defTabSz="410077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ea typeface="ＭＳ Ｐゴシック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56534-4107-7643-9FD1-A9FC5EB2D0B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0903650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4" cy="1162050"/>
          </a:xfrm>
          <a:prstGeom prst="rect">
            <a:avLst/>
          </a:prstGeom>
        </p:spPr>
        <p:txBody>
          <a:bodyPr lIns="91377" tIns="45691" rIns="91377" bIns="45691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9"/>
            <a:ext cx="5111750" cy="5853113"/>
          </a:xfrm>
          <a:prstGeom prst="rect">
            <a:avLst/>
          </a:prstGeom>
        </p:spPr>
        <p:txBody>
          <a:bodyPr lIns="91377" tIns="45691" rIns="91377" bIns="45691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9"/>
            <a:ext cx="3008314" cy="4691063"/>
          </a:xfrm>
          <a:prstGeom prst="rect">
            <a:avLst/>
          </a:prstGeom>
        </p:spPr>
        <p:txBody>
          <a:bodyPr lIns="91377" tIns="45691" rIns="91377" bIns="45691"/>
          <a:lstStyle>
            <a:lvl1pPr marL="0" indent="0">
              <a:buNone/>
              <a:defRPr sz="1500"/>
            </a:lvl1pPr>
            <a:lvl2pPr marL="456886" indent="0">
              <a:buNone/>
              <a:defRPr sz="1200"/>
            </a:lvl2pPr>
            <a:lvl3pPr marL="913771" indent="0">
              <a:buNone/>
              <a:defRPr sz="1100"/>
            </a:lvl3pPr>
            <a:lvl4pPr marL="1370658" indent="0">
              <a:buNone/>
              <a:defRPr sz="900"/>
            </a:lvl4pPr>
            <a:lvl5pPr marL="1827544" indent="0">
              <a:buNone/>
              <a:defRPr sz="900"/>
            </a:lvl5pPr>
            <a:lvl6pPr marL="2284431" indent="0">
              <a:buNone/>
              <a:defRPr sz="900"/>
            </a:lvl6pPr>
            <a:lvl7pPr marL="2741319" indent="0">
              <a:buNone/>
              <a:defRPr sz="900"/>
            </a:lvl7pPr>
            <a:lvl8pPr marL="3198206" indent="0">
              <a:buNone/>
              <a:defRPr sz="900"/>
            </a:lvl8pPr>
            <a:lvl9pPr marL="365509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lIns="91377" tIns="45691" rIns="91377" bIns="45691"/>
          <a:lstStyle/>
          <a:p>
            <a:pPr defTabSz="410077" fontAlgn="base">
              <a:spcBef>
                <a:spcPct val="0"/>
              </a:spcBef>
              <a:spcAft>
                <a:spcPct val="0"/>
              </a:spcAft>
            </a:pPr>
            <a:fld id="{A2387DE5-933C-BF43-9E58-AC06F6270654}" type="datetimeFigureOut">
              <a:rPr lang="en-US" smtClean="0">
                <a:solidFill>
                  <a:prstClr val="black"/>
                </a:solidFill>
                <a:ea typeface="ＭＳ Ｐゴシック" charset="0"/>
              </a:rPr>
              <a:pPr defTabSz="410077" fontAlgn="base">
                <a:spcBef>
                  <a:spcPct val="0"/>
                </a:spcBef>
                <a:spcAft>
                  <a:spcPct val="0"/>
                </a:spcAft>
              </a:pPr>
              <a:t>10/23/2014</a:t>
            </a:fld>
            <a:endParaRPr lang="en-US">
              <a:solidFill>
                <a:prstClr val="black"/>
              </a:solidFill>
              <a:ea typeface="ＭＳ Ｐゴシック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lIns="91377" tIns="45691" rIns="91377" bIns="45691"/>
          <a:lstStyle/>
          <a:p>
            <a:pPr defTabSz="410077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ea typeface="ＭＳ Ｐゴシック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56534-4107-7643-9FD1-A9FC5EB2D0B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5338359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lIns="91377" tIns="45691" rIns="91377" bIns="45691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lIns="91377" tIns="45691" rIns="91377" bIns="45691"/>
          <a:lstStyle>
            <a:lvl1pPr marL="0" indent="0">
              <a:buNone/>
              <a:defRPr sz="3200"/>
            </a:lvl1pPr>
            <a:lvl2pPr marL="456886" indent="0">
              <a:buNone/>
              <a:defRPr sz="2800"/>
            </a:lvl2pPr>
            <a:lvl3pPr marL="913771" indent="0">
              <a:buNone/>
              <a:defRPr sz="2400"/>
            </a:lvl3pPr>
            <a:lvl4pPr marL="1370658" indent="0">
              <a:buNone/>
              <a:defRPr sz="2000"/>
            </a:lvl4pPr>
            <a:lvl5pPr marL="1827544" indent="0">
              <a:buNone/>
              <a:defRPr sz="2000"/>
            </a:lvl5pPr>
            <a:lvl6pPr marL="2284431" indent="0">
              <a:buNone/>
              <a:defRPr sz="2000"/>
            </a:lvl6pPr>
            <a:lvl7pPr marL="2741319" indent="0">
              <a:buNone/>
              <a:defRPr sz="2000"/>
            </a:lvl7pPr>
            <a:lvl8pPr marL="3198206" indent="0">
              <a:buNone/>
              <a:defRPr sz="2000"/>
            </a:lvl8pPr>
            <a:lvl9pPr marL="365509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lIns="91377" tIns="45691" rIns="91377" bIns="45691"/>
          <a:lstStyle>
            <a:lvl1pPr marL="0" indent="0">
              <a:buNone/>
              <a:defRPr sz="1500"/>
            </a:lvl1pPr>
            <a:lvl2pPr marL="456886" indent="0">
              <a:buNone/>
              <a:defRPr sz="1200"/>
            </a:lvl2pPr>
            <a:lvl3pPr marL="913771" indent="0">
              <a:buNone/>
              <a:defRPr sz="1100"/>
            </a:lvl3pPr>
            <a:lvl4pPr marL="1370658" indent="0">
              <a:buNone/>
              <a:defRPr sz="900"/>
            </a:lvl4pPr>
            <a:lvl5pPr marL="1827544" indent="0">
              <a:buNone/>
              <a:defRPr sz="900"/>
            </a:lvl5pPr>
            <a:lvl6pPr marL="2284431" indent="0">
              <a:buNone/>
              <a:defRPr sz="900"/>
            </a:lvl6pPr>
            <a:lvl7pPr marL="2741319" indent="0">
              <a:buNone/>
              <a:defRPr sz="900"/>
            </a:lvl7pPr>
            <a:lvl8pPr marL="3198206" indent="0">
              <a:buNone/>
              <a:defRPr sz="900"/>
            </a:lvl8pPr>
            <a:lvl9pPr marL="365509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lIns="91377" tIns="45691" rIns="91377" bIns="45691"/>
          <a:lstStyle/>
          <a:p>
            <a:pPr defTabSz="410077" fontAlgn="base">
              <a:spcBef>
                <a:spcPct val="0"/>
              </a:spcBef>
              <a:spcAft>
                <a:spcPct val="0"/>
              </a:spcAft>
            </a:pPr>
            <a:fld id="{A2387DE5-933C-BF43-9E58-AC06F6270654}" type="datetimeFigureOut">
              <a:rPr lang="en-US" smtClean="0">
                <a:solidFill>
                  <a:prstClr val="black"/>
                </a:solidFill>
                <a:ea typeface="ＭＳ Ｐゴシック" charset="0"/>
              </a:rPr>
              <a:pPr defTabSz="410077" fontAlgn="base">
                <a:spcBef>
                  <a:spcPct val="0"/>
                </a:spcBef>
                <a:spcAft>
                  <a:spcPct val="0"/>
                </a:spcAft>
              </a:pPr>
              <a:t>10/23/2014</a:t>
            </a:fld>
            <a:endParaRPr lang="en-US">
              <a:solidFill>
                <a:prstClr val="black"/>
              </a:solidFill>
              <a:ea typeface="ＭＳ Ｐゴシック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lIns="91377" tIns="45691" rIns="91377" bIns="45691"/>
          <a:lstStyle/>
          <a:p>
            <a:pPr defTabSz="410077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ea typeface="ＭＳ Ｐゴシック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56534-4107-7643-9FD1-A9FC5EB2D0B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7579993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lIns="91377" tIns="45691" rIns="91377" bIns="45691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4"/>
          </a:xfrm>
          <a:prstGeom prst="rect">
            <a:avLst/>
          </a:prstGeom>
        </p:spPr>
        <p:txBody>
          <a:bodyPr vert="eaVert" lIns="91377" tIns="45691" rIns="91377" bIns="45691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lIns="91377" tIns="45691" rIns="91377" bIns="45691"/>
          <a:lstStyle/>
          <a:p>
            <a:pPr defTabSz="410077" fontAlgn="base">
              <a:spcBef>
                <a:spcPct val="0"/>
              </a:spcBef>
              <a:spcAft>
                <a:spcPct val="0"/>
              </a:spcAft>
            </a:pPr>
            <a:fld id="{A2387DE5-933C-BF43-9E58-AC06F6270654}" type="datetimeFigureOut">
              <a:rPr lang="en-US" smtClean="0">
                <a:solidFill>
                  <a:prstClr val="black"/>
                </a:solidFill>
                <a:ea typeface="ＭＳ Ｐゴシック" charset="0"/>
              </a:rPr>
              <a:pPr defTabSz="410077" fontAlgn="base">
                <a:spcBef>
                  <a:spcPct val="0"/>
                </a:spcBef>
                <a:spcAft>
                  <a:spcPct val="0"/>
                </a:spcAft>
              </a:pPr>
              <a:t>10/23/2014</a:t>
            </a:fld>
            <a:endParaRPr lang="en-US">
              <a:solidFill>
                <a:prstClr val="black"/>
              </a:solidFill>
              <a:ea typeface="ＭＳ Ｐゴシック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lIns="91377" tIns="45691" rIns="91377" bIns="45691"/>
          <a:lstStyle/>
          <a:p>
            <a:pPr defTabSz="410077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ea typeface="ＭＳ Ｐゴシック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56534-4107-7643-9FD1-A9FC5EB2D0B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4749670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3" y="274639"/>
            <a:ext cx="2057400" cy="5851525"/>
          </a:xfrm>
          <a:prstGeom prst="rect">
            <a:avLst/>
          </a:prstGeom>
        </p:spPr>
        <p:txBody>
          <a:bodyPr vert="eaVert" lIns="91377" tIns="45691" rIns="91377" bIns="45691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3" y="274639"/>
            <a:ext cx="6019800" cy="5851525"/>
          </a:xfrm>
          <a:prstGeom prst="rect">
            <a:avLst/>
          </a:prstGeom>
        </p:spPr>
        <p:txBody>
          <a:bodyPr vert="eaVert" lIns="91377" tIns="45691" rIns="91377" bIns="45691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lIns="91377" tIns="45691" rIns="91377" bIns="45691"/>
          <a:lstStyle/>
          <a:p>
            <a:pPr defTabSz="410077" fontAlgn="base">
              <a:spcBef>
                <a:spcPct val="0"/>
              </a:spcBef>
              <a:spcAft>
                <a:spcPct val="0"/>
              </a:spcAft>
            </a:pPr>
            <a:fld id="{A2387DE5-933C-BF43-9E58-AC06F6270654}" type="datetimeFigureOut">
              <a:rPr lang="en-US" smtClean="0">
                <a:solidFill>
                  <a:prstClr val="black"/>
                </a:solidFill>
                <a:ea typeface="ＭＳ Ｐゴシック" charset="0"/>
              </a:rPr>
              <a:pPr defTabSz="410077" fontAlgn="base">
                <a:spcBef>
                  <a:spcPct val="0"/>
                </a:spcBef>
                <a:spcAft>
                  <a:spcPct val="0"/>
                </a:spcAft>
              </a:pPr>
              <a:t>10/23/2014</a:t>
            </a:fld>
            <a:endParaRPr lang="en-US">
              <a:solidFill>
                <a:prstClr val="black"/>
              </a:solidFill>
              <a:ea typeface="ＭＳ Ｐゴシック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lIns="91377" tIns="45691" rIns="91377" bIns="45691"/>
          <a:lstStyle/>
          <a:p>
            <a:pPr defTabSz="410077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ea typeface="ＭＳ Ｐゴシック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56534-4107-7643-9FD1-A9FC5EB2D0B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4523018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lIns="91412" tIns="45708" rIns="91412" bIns="45708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lIns="91412" tIns="45708" rIns="91412" bIns="45708"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0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1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1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2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3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3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4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65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lIns="91412" tIns="45708" rIns="91412" bIns="45708"/>
          <a:lstStyle/>
          <a:p>
            <a:pPr defTabSz="410238" fontAlgn="base">
              <a:spcBef>
                <a:spcPct val="0"/>
              </a:spcBef>
              <a:spcAft>
                <a:spcPct val="0"/>
              </a:spcAft>
            </a:pPr>
            <a:fld id="{A2387DE5-933C-BF43-9E58-AC06F6270654}" type="datetimeFigureOut">
              <a:rPr lang="en-US" smtClean="0">
                <a:solidFill>
                  <a:prstClr val="black"/>
                </a:solidFill>
                <a:ea typeface="ＭＳ Ｐゴシック" charset="0"/>
              </a:rPr>
              <a:pPr defTabSz="410238" fontAlgn="base">
                <a:spcBef>
                  <a:spcPct val="0"/>
                </a:spcBef>
                <a:spcAft>
                  <a:spcPct val="0"/>
                </a:spcAft>
              </a:pPr>
              <a:t>10/23/2014</a:t>
            </a:fld>
            <a:endParaRPr lang="en-US">
              <a:solidFill>
                <a:prstClr val="black"/>
              </a:solidFill>
              <a:ea typeface="ＭＳ Ｐゴシック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lIns="91412" tIns="45708" rIns="91412" bIns="45708"/>
          <a:lstStyle/>
          <a:p>
            <a:pPr defTabSz="410238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ea typeface="ＭＳ Ｐゴシック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56534-4107-7643-9FD1-A9FC5EB2D0B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4223790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lIns="91412" tIns="45708" rIns="91412" bIns="45708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4"/>
          </a:xfrm>
          <a:prstGeom prst="rect">
            <a:avLst/>
          </a:prstGeom>
        </p:spPr>
        <p:txBody>
          <a:bodyPr lIns="91412" tIns="45708" rIns="91412" bIns="45708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lIns="91412" tIns="45708" rIns="91412" bIns="45708"/>
          <a:lstStyle/>
          <a:p>
            <a:pPr defTabSz="410238" fontAlgn="base">
              <a:spcBef>
                <a:spcPct val="0"/>
              </a:spcBef>
              <a:spcAft>
                <a:spcPct val="0"/>
              </a:spcAft>
            </a:pPr>
            <a:fld id="{A2387DE5-933C-BF43-9E58-AC06F6270654}" type="datetimeFigureOut">
              <a:rPr lang="en-US" smtClean="0">
                <a:solidFill>
                  <a:prstClr val="black"/>
                </a:solidFill>
                <a:ea typeface="ＭＳ Ｐゴシック" charset="0"/>
              </a:rPr>
              <a:pPr defTabSz="410238" fontAlgn="base">
                <a:spcBef>
                  <a:spcPct val="0"/>
                </a:spcBef>
                <a:spcAft>
                  <a:spcPct val="0"/>
                </a:spcAft>
              </a:pPr>
              <a:t>10/23/2014</a:t>
            </a:fld>
            <a:endParaRPr lang="en-US">
              <a:solidFill>
                <a:prstClr val="black"/>
              </a:solidFill>
              <a:ea typeface="ＭＳ Ｐゴシック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lIns="91412" tIns="45708" rIns="91412" bIns="45708"/>
          <a:lstStyle/>
          <a:p>
            <a:pPr defTabSz="410238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ea typeface="ＭＳ Ｐゴシック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56534-4107-7643-9FD1-A9FC5EB2D0B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3886289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4" y="4406904"/>
            <a:ext cx="7772400" cy="1362075"/>
          </a:xfrm>
          <a:prstGeom prst="rect">
            <a:avLst/>
          </a:prstGeom>
        </p:spPr>
        <p:txBody>
          <a:bodyPr lIns="91412" tIns="45708" rIns="91412" bIns="45708"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4" y="2906717"/>
            <a:ext cx="7772400" cy="1500187"/>
          </a:xfrm>
          <a:prstGeom prst="rect">
            <a:avLst/>
          </a:prstGeom>
        </p:spPr>
        <p:txBody>
          <a:bodyPr lIns="91412" tIns="45708" rIns="91412" bIns="45708"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065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13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196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82826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285327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742393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199458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656523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lIns="91412" tIns="45708" rIns="91412" bIns="45708"/>
          <a:lstStyle/>
          <a:p>
            <a:pPr defTabSz="410238" fontAlgn="base">
              <a:spcBef>
                <a:spcPct val="0"/>
              </a:spcBef>
              <a:spcAft>
                <a:spcPct val="0"/>
              </a:spcAft>
            </a:pPr>
            <a:fld id="{A2387DE5-933C-BF43-9E58-AC06F6270654}" type="datetimeFigureOut">
              <a:rPr lang="en-US" smtClean="0">
                <a:solidFill>
                  <a:prstClr val="black"/>
                </a:solidFill>
                <a:ea typeface="ＭＳ Ｐゴシック" charset="0"/>
              </a:rPr>
              <a:pPr defTabSz="410238" fontAlgn="base">
                <a:spcBef>
                  <a:spcPct val="0"/>
                </a:spcBef>
                <a:spcAft>
                  <a:spcPct val="0"/>
                </a:spcAft>
              </a:pPr>
              <a:t>10/23/2014</a:t>
            </a:fld>
            <a:endParaRPr lang="en-US">
              <a:solidFill>
                <a:prstClr val="black"/>
              </a:solidFill>
              <a:ea typeface="ＭＳ Ｐゴシック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lIns="91412" tIns="45708" rIns="91412" bIns="45708"/>
          <a:lstStyle/>
          <a:p>
            <a:pPr defTabSz="410238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ea typeface="ＭＳ Ｐゴシック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56534-4107-7643-9FD1-A9FC5EB2D0B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4357379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lIns="91412" tIns="45708" rIns="91412" bIns="45708"/>
          <a:lstStyle>
            <a:lvl1pPr>
              <a:defRPr b="0" i="0">
                <a:solidFill>
                  <a:schemeClr val="bg1"/>
                </a:solidFill>
                <a:latin typeface="Neutra Display Expert-Light"/>
                <a:cs typeface="Neutra Display Expert-Light"/>
              </a:defRPr>
            </a:lvl1pPr>
          </a:lstStyle>
          <a:p>
            <a:r>
              <a:rPr lang="en-US" dirty="0" smtClean="0"/>
              <a:t>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3" y="1600200"/>
            <a:ext cx="4038600" cy="4525964"/>
          </a:xfrm>
          <a:prstGeom prst="rect">
            <a:avLst/>
          </a:prstGeom>
        </p:spPr>
        <p:txBody>
          <a:bodyPr lIns="91412" tIns="45708" rIns="91412" bIns="45708"/>
          <a:lstStyle>
            <a:lvl1pPr>
              <a:defRPr sz="2800" b="0" i="0">
                <a:latin typeface="Neutra Display Expert-Light"/>
                <a:cs typeface="Neutra Display Expert-Light"/>
              </a:defRPr>
            </a:lvl1pPr>
            <a:lvl2pPr>
              <a:defRPr sz="2400" b="0" i="0">
                <a:latin typeface="Neutra Display Expert-Light"/>
                <a:cs typeface="Neutra Display Expert-Light"/>
              </a:defRPr>
            </a:lvl2pPr>
            <a:lvl3pPr>
              <a:defRPr sz="2000" b="0" i="0">
                <a:latin typeface="Neutra Display Expert-Light"/>
                <a:cs typeface="Neutra Display Expert-Light"/>
              </a:defRPr>
            </a:lvl3pPr>
            <a:lvl4pPr>
              <a:defRPr sz="1800" b="0" i="0">
                <a:latin typeface="Neutra Display Expert-Light"/>
                <a:cs typeface="Neutra Display Expert-Light"/>
              </a:defRPr>
            </a:lvl4pPr>
            <a:lvl5pPr>
              <a:defRPr sz="1800" b="0" i="0">
                <a:latin typeface="Neutra Display Expert-Light"/>
                <a:cs typeface="Neutra Display Expert-Light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3" y="1600200"/>
            <a:ext cx="4038600" cy="4525964"/>
          </a:xfrm>
          <a:prstGeom prst="rect">
            <a:avLst/>
          </a:prstGeom>
        </p:spPr>
        <p:txBody>
          <a:bodyPr lIns="91412" tIns="45708" rIns="91412" bIns="45708"/>
          <a:lstStyle>
            <a:lvl1pPr>
              <a:defRPr sz="2800" b="0" i="0">
                <a:latin typeface="Neutra Display Expert-Light"/>
                <a:cs typeface="Neutra Display Expert-Light"/>
              </a:defRPr>
            </a:lvl1pPr>
            <a:lvl2pPr>
              <a:defRPr sz="2400" b="0" i="0">
                <a:latin typeface="Neutra Display Expert-Light"/>
                <a:cs typeface="Neutra Display Expert-Light"/>
              </a:defRPr>
            </a:lvl2pPr>
            <a:lvl3pPr>
              <a:defRPr sz="2000" b="0" i="0">
                <a:latin typeface="Neutra Display Expert-Light"/>
                <a:cs typeface="Neutra Display Expert-Light"/>
              </a:defRPr>
            </a:lvl3pPr>
            <a:lvl4pPr>
              <a:defRPr sz="1800" b="0" i="0">
                <a:latin typeface="Neutra Display Expert-Light"/>
                <a:cs typeface="Neutra Display Expert-Light"/>
              </a:defRPr>
            </a:lvl4pPr>
            <a:lvl5pPr>
              <a:defRPr sz="1800" b="0" i="0">
                <a:latin typeface="Neutra Display Expert-Light"/>
                <a:cs typeface="Neutra Display Expert-Light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lIns="91412" tIns="45708" rIns="91412" bIns="45708"/>
          <a:lstStyle/>
          <a:p>
            <a:pPr defTabSz="410238" fontAlgn="base">
              <a:spcBef>
                <a:spcPct val="0"/>
              </a:spcBef>
              <a:spcAft>
                <a:spcPct val="0"/>
              </a:spcAft>
            </a:pPr>
            <a:fld id="{A2387DE5-933C-BF43-9E58-AC06F6270654}" type="datetimeFigureOut">
              <a:rPr lang="en-US" smtClean="0">
                <a:solidFill>
                  <a:prstClr val="black"/>
                </a:solidFill>
                <a:ea typeface="ＭＳ Ｐゴシック" charset="0"/>
              </a:rPr>
              <a:pPr defTabSz="410238" fontAlgn="base">
                <a:spcBef>
                  <a:spcPct val="0"/>
                </a:spcBef>
                <a:spcAft>
                  <a:spcPct val="0"/>
                </a:spcAft>
              </a:pPr>
              <a:t>10/23/2014</a:t>
            </a:fld>
            <a:endParaRPr lang="en-US">
              <a:solidFill>
                <a:prstClr val="black"/>
              </a:solidFill>
              <a:ea typeface="ＭＳ Ｐゴシック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lIns="91412" tIns="45708" rIns="91412" bIns="45708"/>
          <a:lstStyle/>
          <a:p>
            <a:pPr defTabSz="410238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ea typeface="ＭＳ Ｐゴシック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56534-4107-7643-9FD1-A9FC5EB2D0B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5220256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lIns="91412" tIns="45708" rIns="91412" bIns="45708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lIns="91412" tIns="45708" rIns="91412" bIns="45708" anchor="b"/>
          <a:lstStyle>
            <a:lvl1pPr marL="0" indent="0">
              <a:buNone/>
              <a:defRPr sz="2400" b="1"/>
            </a:lvl1pPr>
            <a:lvl2pPr marL="457065" indent="0">
              <a:buNone/>
              <a:defRPr sz="2000" b="1"/>
            </a:lvl2pPr>
            <a:lvl3pPr marL="914130" indent="0">
              <a:buNone/>
              <a:defRPr sz="1800" b="1"/>
            </a:lvl3pPr>
            <a:lvl4pPr marL="1371196" indent="0">
              <a:buNone/>
              <a:defRPr sz="1600" b="1"/>
            </a:lvl4pPr>
            <a:lvl5pPr marL="1828261" indent="0">
              <a:buNone/>
              <a:defRPr sz="1600" b="1"/>
            </a:lvl5pPr>
            <a:lvl6pPr marL="2285327" indent="0">
              <a:buNone/>
              <a:defRPr sz="1600" b="1"/>
            </a:lvl6pPr>
            <a:lvl7pPr marL="2742393" indent="0">
              <a:buNone/>
              <a:defRPr sz="1600" b="1"/>
            </a:lvl7pPr>
            <a:lvl8pPr marL="3199458" indent="0">
              <a:buNone/>
              <a:defRPr sz="1600" b="1"/>
            </a:lvl8pPr>
            <a:lvl9pPr marL="3656523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lIns="91412" tIns="45708" rIns="91412" bIns="45708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  <a:prstGeom prst="rect">
            <a:avLst/>
          </a:prstGeom>
        </p:spPr>
        <p:txBody>
          <a:bodyPr lIns="91412" tIns="45708" rIns="91412" bIns="45708" anchor="b"/>
          <a:lstStyle>
            <a:lvl1pPr marL="0" indent="0">
              <a:buNone/>
              <a:defRPr sz="2400" b="1"/>
            </a:lvl1pPr>
            <a:lvl2pPr marL="457065" indent="0">
              <a:buNone/>
              <a:defRPr sz="2000" b="1"/>
            </a:lvl2pPr>
            <a:lvl3pPr marL="914130" indent="0">
              <a:buNone/>
              <a:defRPr sz="1800" b="1"/>
            </a:lvl3pPr>
            <a:lvl4pPr marL="1371196" indent="0">
              <a:buNone/>
              <a:defRPr sz="1600" b="1"/>
            </a:lvl4pPr>
            <a:lvl5pPr marL="1828261" indent="0">
              <a:buNone/>
              <a:defRPr sz="1600" b="1"/>
            </a:lvl5pPr>
            <a:lvl6pPr marL="2285327" indent="0">
              <a:buNone/>
              <a:defRPr sz="1600" b="1"/>
            </a:lvl6pPr>
            <a:lvl7pPr marL="2742393" indent="0">
              <a:buNone/>
              <a:defRPr sz="1600" b="1"/>
            </a:lvl7pPr>
            <a:lvl8pPr marL="3199458" indent="0">
              <a:buNone/>
              <a:defRPr sz="1600" b="1"/>
            </a:lvl8pPr>
            <a:lvl9pPr marL="3656523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  <a:prstGeom prst="rect">
            <a:avLst/>
          </a:prstGeom>
        </p:spPr>
        <p:txBody>
          <a:bodyPr lIns="91412" tIns="45708" rIns="91412" bIns="45708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lIns="91412" tIns="45708" rIns="91412" bIns="45708"/>
          <a:lstStyle/>
          <a:p>
            <a:pPr defTabSz="410238" fontAlgn="base">
              <a:spcBef>
                <a:spcPct val="0"/>
              </a:spcBef>
              <a:spcAft>
                <a:spcPct val="0"/>
              </a:spcAft>
            </a:pPr>
            <a:fld id="{A2387DE5-933C-BF43-9E58-AC06F6270654}" type="datetimeFigureOut">
              <a:rPr lang="en-US" smtClean="0">
                <a:solidFill>
                  <a:prstClr val="black"/>
                </a:solidFill>
                <a:ea typeface="ＭＳ Ｐゴシック" charset="0"/>
              </a:rPr>
              <a:pPr defTabSz="410238" fontAlgn="base">
                <a:spcBef>
                  <a:spcPct val="0"/>
                </a:spcBef>
                <a:spcAft>
                  <a:spcPct val="0"/>
                </a:spcAft>
              </a:pPr>
              <a:t>10/23/2014</a:t>
            </a:fld>
            <a:endParaRPr lang="en-US">
              <a:solidFill>
                <a:prstClr val="black"/>
              </a:solidFill>
              <a:ea typeface="ＭＳ Ｐゴシック" charset="0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lIns="91412" tIns="45708" rIns="91412" bIns="45708"/>
          <a:lstStyle/>
          <a:p>
            <a:pPr defTabSz="410238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ea typeface="ＭＳ Ｐゴシック" charset="0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56534-4107-7643-9FD1-A9FC5EB2D0B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99568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3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841" indent="0">
              <a:buNone/>
              <a:defRPr sz="2000" b="1"/>
            </a:lvl2pPr>
            <a:lvl3pPr marL="913681" indent="0">
              <a:buNone/>
              <a:defRPr sz="1800" b="1"/>
            </a:lvl3pPr>
            <a:lvl4pPr marL="1370523" indent="0">
              <a:buNone/>
              <a:defRPr sz="1600" b="1"/>
            </a:lvl4pPr>
            <a:lvl5pPr marL="1827365" indent="0">
              <a:buNone/>
              <a:defRPr sz="1600" b="1"/>
            </a:lvl5pPr>
            <a:lvl6pPr marL="2284207" indent="0">
              <a:buNone/>
              <a:defRPr sz="1600" b="1"/>
            </a:lvl6pPr>
            <a:lvl7pPr marL="2741051" indent="0">
              <a:buNone/>
              <a:defRPr sz="1600" b="1"/>
            </a:lvl7pPr>
            <a:lvl8pPr marL="3197893" indent="0">
              <a:buNone/>
              <a:defRPr sz="1600" b="1"/>
            </a:lvl8pPr>
            <a:lvl9pPr marL="3654732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3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841" indent="0">
              <a:buNone/>
              <a:defRPr sz="2000" b="1"/>
            </a:lvl2pPr>
            <a:lvl3pPr marL="913681" indent="0">
              <a:buNone/>
              <a:defRPr sz="1800" b="1"/>
            </a:lvl3pPr>
            <a:lvl4pPr marL="1370523" indent="0">
              <a:buNone/>
              <a:defRPr sz="1600" b="1"/>
            </a:lvl4pPr>
            <a:lvl5pPr marL="1827365" indent="0">
              <a:buNone/>
              <a:defRPr sz="1600" b="1"/>
            </a:lvl5pPr>
            <a:lvl6pPr marL="2284207" indent="0">
              <a:buNone/>
              <a:defRPr sz="1600" b="1"/>
            </a:lvl6pPr>
            <a:lvl7pPr marL="2741051" indent="0">
              <a:buNone/>
              <a:defRPr sz="1600" b="1"/>
            </a:lvl7pPr>
            <a:lvl8pPr marL="3197893" indent="0">
              <a:buNone/>
              <a:defRPr sz="1600" b="1"/>
            </a:lvl8pPr>
            <a:lvl9pPr marL="3654732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7035B-67C0-4B42-8DE1-0609E4EA925E}" type="datetimeFigureOut">
              <a:rPr lang="en-US" smtClean="0"/>
              <a:t>10/23/2014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77B82-2379-4AAA-A0A6-85697073FB3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246825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lIns="91412" tIns="45708" rIns="91412" bIns="45708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lIns="91412" tIns="45708" rIns="91412" bIns="45708"/>
          <a:lstStyle/>
          <a:p>
            <a:pPr defTabSz="410238" fontAlgn="base">
              <a:spcBef>
                <a:spcPct val="0"/>
              </a:spcBef>
              <a:spcAft>
                <a:spcPct val="0"/>
              </a:spcAft>
            </a:pPr>
            <a:fld id="{A2387DE5-933C-BF43-9E58-AC06F6270654}" type="datetimeFigureOut">
              <a:rPr lang="en-US" smtClean="0">
                <a:solidFill>
                  <a:prstClr val="black"/>
                </a:solidFill>
                <a:ea typeface="ＭＳ Ｐゴシック" charset="0"/>
              </a:rPr>
              <a:pPr defTabSz="410238" fontAlgn="base">
                <a:spcBef>
                  <a:spcPct val="0"/>
                </a:spcBef>
                <a:spcAft>
                  <a:spcPct val="0"/>
                </a:spcAft>
              </a:pPr>
              <a:t>10/23/2014</a:t>
            </a:fld>
            <a:endParaRPr lang="en-US">
              <a:solidFill>
                <a:prstClr val="black"/>
              </a:solidFill>
              <a:ea typeface="ＭＳ Ｐゴシック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lIns="91412" tIns="45708" rIns="91412" bIns="45708"/>
          <a:lstStyle/>
          <a:p>
            <a:pPr defTabSz="410238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ea typeface="ＭＳ Ｐゴシック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56534-4107-7643-9FD1-A9FC5EB2D0B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8474780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lIns="91412" tIns="45708" rIns="91412" bIns="45708"/>
          <a:lstStyle/>
          <a:p>
            <a:pPr defTabSz="410238" fontAlgn="base">
              <a:spcBef>
                <a:spcPct val="0"/>
              </a:spcBef>
              <a:spcAft>
                <a:spcPct val="0"/>
              </a:spcAft>
            </a:pPr>
            <a:fld id="{A2387DE5-933C-BF43-9E58-AC06F6270654}" type="datetimeFigureOut">
              <a:rPr lang="en-US" smtClean="0">
                <a:solidFill>
                  <a:prstClr val="black"/>
                </a:solidFill>
                <a:ea typeface="ＭＳ Ｐゴシック" charset="0"/>
              </a:rPr>
              <a:pPr defTabSz="410238" fontAlgn="base">
                <a:spcBef>
                  <a:spcPct val="0"/>
                </a:spcBef>
                <a:spcAft>
                  <a:spcPct val="0"/>
                </a:spcAft>
              </a:pPr>
              <a:t>10/23/2014</a:t>
            </a:fld>
            <a:endParaRPr lang="en-US">
              <a:solidFill>
                <a:prstClr val="black"/>
              </a:solidFill>
              <a:ea typeface="ＭＳ Ｐゴシック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lIns="91412" tIns="45708" rIns="91412" bIns="45708"/>
          <a:lstStyle/>
          <a:p>
            <a:pPr defTabSz="410238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ea typeface="ＭＳ Ｐゴシック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56534-4107-7643-9FD1-A9FC5EB2D0B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0460239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4" cy="1162050"/>
          </a:xfrm>
          <a:prstGeom prst="rect">
            <a:avLst/>
          </a:prstGeom>
        </p:spPr>
        <p:txBody>
          <a:bodyPr lIns="91412" tIns="45708" rIns="91412" bIns="45708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4"/>
            <a:ext cx="5111750" cy="5853113"/>
          </a:xfrm>
          <a:prstGeom prst="rect">
            <a:avLst/>
          </a:prstGeom>
        </p:spPr>
        <p:txBody>
          <a:bodyPr lIns="91412" tIns="45708" rIns="91412" bIns="45708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4"/>
            <a:ext cx="3008314" cy="4691063"/>
          </a:xfrm>
          <a:prstGeom prst="rect">
            <a:avLst/>
          </a:prstGeom>
        </p:spPr>
        <p:txBody>
          <a:bodyPr lIns="91412" tIns="45708" rIns="91412" bIns="45708"/>
          <a:lstStyle>
            <a:lvl1pPr marL="0" indent="0">
              <a:buNone/>
              <a:defRPr sz="1500"/>
            </a:lvl1pPr>
            <a:lvl2pPr marL="457065" indent="0">
              <a:buNone/>
              <a:defRPr sz="1200"/>
            </a:lvl2pPr>
            <a:lvl3pPr marL="914130" indent="0">
              <a:buNone/>
              <a:defRPr sz="1100"/>
            </a:lvl3pPr>
            <a:lvl4pPr marL="1371196" indent="0">
              <a:buNone/>
              <a:defRPr sz="900"/>
            </a:lvl4pPr>
            <a:lvl5pPr marL="1828261" indent="0">
              <a:buNone/>
              <a:defRPr sz="900"/>
            </a:lvl5pPr>
            <a:lvl6pPr marL="2285327" indent="0">
              <a:buNone/>
              <a:defRPr sz="900"/>
            </a:lvl6pPr>
            <a:lvl7pPr marL="2742393" indent="0">
              <a:buNone/>
              <a:defRPr sz="900"/>
            </a:lvl7pPr>
            <a:lvl8pPr marL="3199458" indent="0">
              <a:buNone/>
              <a:defRPr sz="900"/>
            </a:lvl8pPr>
            <a:lvl9pPr marL="3656523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lIns="91412" tIns="45708" rIns="91412" bIns="45708"/>
          <a:lstStyle/>
          <a:p>
            <a:pPr defTabSz="410238" fontAlgn="base">
              <a:spcBef>
                <a:spcPct val="0"/>
              </a:spcBef>
              <a:spcAft>
                <a:spcPct val="0"/>
              </a:spcAft>
            </a:pPr>
            <a:fld id="{A2387DE5-933C-BF43-9E58-AC06F6270654}" type="datetimeFigureOut">
              <a:rPr lang="en-US" smtClean="0">
                <a:solidFill>
                  <a:prstClr val="black"/>
                </a:solidFill>
                <a:ea typeface="ＭＳ Ｐゴシック" charset="0"/>
              </a:rPr>
              <a:pPr defTabSz="410238" fontAlgn="base">
                <a:spcBef>
                  <a:spcPct val="0"/>
                </a:spcBef>
                <a:spcAft>
                  <a:spcPct val="0"/>
                </a:spcAft>
              </a:pPr>
              <a:t>10/23/2014</a:t>
            </a:fld>
            <a:endParaRPr lang="en-US">
              <a:solidFill>
                <a:prstClr val="black"/>
              </a:solidFill>
              <a:ea typeface="ＭＳ Ｐゴシック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lIns="91412" tIns="45708" rIns="91412" bIns="45708"/>
          <a:lstStyle/>
          <a:p>
            <a:pPr defTabSz="410238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ea typeface="ＭＳ Ｐゴシック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56534-4107-7643-9FD1-A9FC5EB2D0B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5608210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lIns="91412" tIns="45708" rIns="91412" bIns="45708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lIns="91412" tIns="45708" rIns="91412" bIns="45708"/>
          <a:lstStyle>
            <a:lvl1pPr marL="0" indent="0">
              <a:buNone/>
              <a:defRPr sz="3200"/>
            </a:lvl1pPr>
            <a:lvl2pPr marL="457065" indent="0">
              <a:buNone/>
              <a:defRPr sz="2800"/>
            </a:lvl2pPr>
            <a:lvl3pPr marL="914130" indent="0">
              <a:buNone/>
              <a:defRPr sz="2400"/>
            </a:lvl3pPr>
            <a:lvl4pPr marL="1371196" indent="0">
              <a:buNone/>
              <a:defRPr sz="2000"/>
            </a:lvl4pPr>
            <a:lvl5pPr marL="1828261" indent="0">
              <a:buNone/>
              <a:defRPr sz="2000"/>
            </a:lvl5pPr>
            <a:lvl6pPr marL="2285327" indent="0">
              <a:buNone/>
              <a:defRPr sz="2000"/>
            </a:lvl6pPr>
            <a:lvl7pPr marL="2742393" indent="0">
              <a:buNone/>
              <a:defRPr sz="2000"/>
            </a:lvl7pPr>
            <a:lvl8pPr marL="3199458" indent="0">
              <a:buNone/>
              <a:defRPr sz="2000"/>
            </a:lvl8pPr>
            <a:lvl9pPr marL="3656523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lIns="91412" tIns="45708" rIns="91412" bIns="45708"/>
          <a:lstStyle>
            <a:lvl1pPr marL="0" indent="0">
              <a:buNone/>
              <a:defRPr sz="1500"/>
            </a:lvl1pPr>
            <a:lvl2pPr marL="457065" indent="0">
              <a:buNone/>
              <a:defRPr sz="1200"/>
            </a:lvl2pPr>
            <a:lvl3pPr marL="914130" indent="0">
              <a:buNone/>
              <a:defRPr sz="1100"/>
            </a:lvl3pPr>
            <a:lvl4pPr marL="1371196" indent="0">
              <a:buNone/>
              <a:defRPr sz="900"/>
            </a:lvl4pPr>
            <a:lvl5pPr marL="1828261" indent="0">
              <a:buNone/>
              <a:defRPr sz="900"/>
            </a:lvl5pPr>
            <a:lvl6pPr marL="2285327" indent="0">
              <a:buNone/>
              <a:defRPr sz="900"/>
            </a:lvl6pPr>
            <a:lvl7pPr marL="2742393" indent="0">
              <a:buNone/>
              <a:defRPr sz="900"/>
            </a:lvl7pPr>
            <a:lvl8pPr marL="3199458" indent="0">
              <a:buNone/>
              <a:defRPr sz="900"/>
            </a:lvl8pPr>
            <a:lvl9pPr marL="3656523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lIns="91412" tIns="45708" rIns="91412" bIns="45708"/>
          <a:lstStyle/>
          <a:p>
            <a:pPr defTabSz="410238" fontAlgn="base">
              <a:spcBef>
                <a:spcPct val="0"/>
              </a:spcBef>
              <a:spcAft>
                <a:spcPct val="0"/>
              </a:spcAft>
            </a:pPr>
            <a:fld id="{A2387DE5-933C-BF43-9E58-AC06F6270654}" type="datetimeFigureOut">
              <a:rPr lang="en-US" smtClean="0">
                <a:solidFill>
                  <a:prstClr val="black"/>
                </a:solidFill>
                <a:ea typeface="ＭＳ Ｐゴシック" charset="0"/>
              </a:rPr>
              <a:pPr defTabSz="410238" fontAlgn="base">
                <a:spcBef>
                  <a:spcPct val="0"/>
                </a:spcBef>
                <a:spcAft>
                  <a:spcPct val="0"/>
                </a:spcAft>
              </a:pPr>
              <a:t>10/23/2014</a:t>
            </a:fld>
            <a:endParaRPr lang="en-US">
              <a:solidFill>
                <a:prstClr val="black"/>
              </a:solidFill>
              <a:ea typeface="ＭＳ Ｐゴシック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lIns="91412" tIns="45708" rIns="91412" bIns="45708"/>
          <a:lstStyle/>
          <a:p>
            <a:pPr defTabSz="410238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ea typeface="ＭＳ Ｐゴシック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56534-4107-7643-9FD1-A9FC5EB2D0B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5617404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lIns="91412" tIns="45708" rIns="91412" bIns="45708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4"/>
          </a:xfrm>
          <a:prstGeom prst="rect">
            <a:avLst/>
          </a:prstGeom>
        </p:spPr>
        <p:txBody>
          <a:bodyPr vert="eaVert" lIns="91412" tIns="45708" rIns="91412" bIns="45708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lIns="91412" tIns="45708" rIns="91412" bIns="45708"/>
          <a:lstStyle/>
          <a:p>
            <a:pPr defTabSz="410238" fontAlgn="base">
              <a:spcBef>
                <a:spcPct val="0"/>
              </a:spcBef>
              <a:spcAft>
                <a:spcPct val="0"/>
              </a:spcAft>
            </a:pPr>
            <a:fld id="{A2387DE5-933C-BF43-9E58-AC06F6270654}" type="datetimeFigureOut">
              <a:rPr lang="en-US" smtClean="0">
                <a:solidFill>
                  <a:prstClr val="black"/>
                </a:solidFill>
                <a:ea typeface="ＭＳ Ｐゴシック" charset="0"/>
              </a:rPr>
              <a:pPr defTabSz="410238" fontAlgn="base">
                <a:spcBef>
                  <a:spcPct val="0"/>
                </a:spcBef>
                <a:spcAft>
                  <a:spcPct val="0"/>
                </a:spcAft>
              </a:pPr>
              <a:t>10/23/2014</a:t>
            </a:fld>
            <a:endParaRPr lang="en-US">
              <a:solidFill>
                <a:prstClr val="black"/>
              </a:solidFill>
              <a:ea typeface="ＭＳ Ｐゴシック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lIns="91412" tIns="45708" rIns="91412" bIns="45708"/>
          <a:lstStyle/>
          <a:p>
            <a:pPr defTabSz="410238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ea typeface="ＭＳ Ｐゴシック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56534-4107-7643-9FD1-A9FC5EB2D0B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125585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3" y="274639"/>
            <a:ext cx="2057400" cy="5851525"/>
          </a:xfrm>
          <a:prstGeom prst="rect">
            <a:avLst/>
          </a:prstGeom>
        </p:spPr>
        <p:txBody>
          <a:bodyPr vert="eaVert" lIns="91412" tIns="45708" rIns="91412" bIns="45708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3" y="274639"/>
            <a:ext cx="6019800" cy="5851525"/>
          </a:xfrm>
          <a:prstGeom prst="rect">
            <a:avLst/>
          </a:prstGeom>
        </p:spPr>
        <p:txBody>
          <a:bodyPr vert="eaVert" lIns="91412" tIns="45708" rIns="91412" bIns="45708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lIns="91412" tIns="45708" rIns="91412" bIns="45708"/>
          <a:lstStyle/>
          <a:p>
            <a:pPr defTabSz="410238" fontAlgn="base">
              <a:spcBef>
                <a:spcPct val="0"/>
              </a:spcBef>
              <a:spcAft>
                <a:spcPct val="0"/>
              </a:spcAft>
            </a:pPr>
            <a:fld id="{A2387DE5-933C-BF43-9E58-AC06F6270654}" type="datetimeFigureOut">
              <a:rPr lang="en-US" smtClean="0">
                <a:solidFill>
                  <a:prstClr val="black"/>
                </a:solidFill>
                <a:ea typeface="ＭＳ Ｐゴシック" charset="0"/>
              </a:rPr>
              <a:pPr defTabSz="410238" fontAlgn="base">
                <a:spcBef>
                  <a:spcPct val="0"/>
                </a:spcBef>
                <a:spcAft>
                  <a:spcPct val="0"/>
                </a:spcAft>
              </a:pPr>
              <a:t>10/23/2014</a:t>
            </a:fld>
            <a:endParaRPr lang="en-US">
              <a:solidFill>
                <a:prstClr val="black"/>
              </a:solidFill>
              <a:ea typeface="ＭＳ Ｐゴシック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lIns="91412" tIns="45708" rIns="91412" bIns="45708"/>
          <a:lstStyle/>
          <a:p>
            <a:pPr defTabSz="410238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ea typeface="ＭＳ Ｐゴシック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56534-4107-7643-9FD1-A9FC5EB2D0B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2603080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33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68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36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05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73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42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10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78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47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7035B-67C0-4B42-8DE1-0609E4EA925E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10/23/2014</a:t>
            </a:fld>
            <a:endParaRPr lang="en-US" dirty="0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77B82-2379-4AAA-A0A6-85697073FB3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9208735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7035B-67C0-4B42-8DE1-0609E4EA925E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10/23/2014</a:t>
            </a:fld>
            <a:endParaRPr lang="en-US" dirty="0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77B82-2379-4AAA-A0A6-85697073FB3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0662770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4" y="440691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4" y="2906732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6841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368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0523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82736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284207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74105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197893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654732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7035B-67C0-4B42-8DE1-0609E4EA925E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10/23/2014</a:t>
            </a:fld>
            <a:endParaRPr lang="en-US" dirty="0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77B82-2379-4AAA-A0A6-85697073FB3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220828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3" y="1600208"/>
            <a:ext cx="4038600" cy="45259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3" y="1600208"/>
            <a:ext cx="4038600" cy="45259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7035B-67C0-4B42-8DE1-0609E4EA925E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10/23/2014</a:t>
            </a:fld>
            <a:endParaRPr lang="en-US" dirty="0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77B82-2379-4AAA-A0A6-85697073FB3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38926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7035B-67C0-4B42-8DE1-0609E4EA925E}" type="datetimeFigureOut">
              <a:rPr lang="en-US" smtClean="0"/>
              <a:t>10/23/2014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77B82-2379-4AAA-A0A6-85697073FB3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3416865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3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841" indent="0">
              <a:buNone/>
              <a:defRPr sz="2000" b="1"/>
            </a:lvl2pPr>
            <a:lvl3pPr marL="913681" indent="0">
              <a:buNone/>
              <a:defRPr sz="1800" b="1"/>
            </a:lvl3pPr>
            <a:lvl4pPr marL="1370523" indent="0">
              <a:buNone/>
              <a:defRPr sz="1600" b="1"/>
            </a:lvl4pPr>
            <a:lvl5pPr marL="1827365" indent="0">
              <a:buNone/>
              <a:defRPr sz="1600" b="1"/>
            </a:lvl5pPr>
            <a:lvl6pPr marL="2284207" indent="0">
              <a:buNone/>
              <a:defRPr sz="1600" b="1"/>
            </a:lvl6pPr>
            <a:lvl7pPr marL="2741051" indent="0">
              <a:buNone/>
              <a:defRPr sz="1600" b="1"/>
            </a:lvl7pPr>
            <a:lvl8pPr marL="3197893" indent="0">
              <a:buNone/>
              <a:defRPr sz="1600" b="1"/>
            </a:lvl8pPr>
            <a:lvl9pPr marL="3654732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3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841" indent="0">
              <a:buNone/>
              <a:defRPr sz="2000" b="1"/>
            </a:lvl2pPr>
            <a:lvl3pPr marL="913681" indent="0">
              <a:buNone/>
              <a:defRPr sz="1800" b="1"/>
            </a:lvl3pPr>
            <a:lvl4pPr marL="1370523" indent="0">
              <a:buNone/>
              <a:defRPr sz="1600" b="1"/>
            </a:lvl4pPr>
            <a:lvl5pPr marL="1827365" indent="0">
              <a:buNone/>
              <a:defRPr sz="1600" b="1"/>
            </a:lvl5pPr>
            <a:lvl6pPr marL="2284207" indent="0">
              <a:buNone/>
              <a:defRPr sz="1600" b="1"/>
            </a:lvl6pPr>
            <a:lvl7pPr marL="2741051" indent="0">
              <a:buNone/>
              <a:defRPr sz="1600" b="1"/>
            </a:lvl7pPr>
            <a:lvl8pPr marL="3197893" indent="0">
              <a:buNone/>
              <a:defRPr sz="1600" b="1"/>
            </a:lvl8pPr>
            <a:lvl9pPr marL="3654732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7035B-67C0-4B42-8DE1-0609E4EA925E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10/23/2014</a:t>
            </a:fld>
            <a:endParaRPr lang="en-US" dirty="0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77B82-2379-4AAA-A0A6-85697073FB3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5071502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7035B-67C0-4B42-8DE1-0609E4EA925E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10/23/2014</a:t>
            </a:fld>
            <a:endParaRPr lang="en-US" dirty="0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77B82-2379-4AAA-A0A6-85697073FB3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9674111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7035B-67C0-4B42-8DE1-0609E4EA925E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10/23/2014</a:t>
            </a:fld>
            <a:endParaRPr lang="en-US" dirty="0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77B82-2379-4AAA-A0A6-85697073FB3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0134388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12" y="273050"/>
            <a:ext cx="300831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69" y="273069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12" y="1435119"/>
            <a:ext cx="3008314" cy="4691063"/>
          </a:xfrm>
        </p:spPr>
        <p:txBody>
          <a:bodyPr/>
          <a:lstStyle>
            <a:lvl1pPr marL="0" indent="0">
              <a:buNone/>
              <a:defRPr sz="1500"/>
            </a:lvl1pPr>
            <a:lvl2pPr marL="456841" indent="0">
              <a:buNone/>
              <a:defRPr sz="1200"/>
            </a:lvl2pPr>
            <a:lvl3pPr marL="913681" indent="0">
              <a:buNone/>
              <a:defRPr sz="1100"/>
            </a:lvl3pPr>
            <a:lvl4pPr marL="1370523" indent="0">
              <a:buNone/>
              <a:defRPr sz="900"/>
            </a:lvl4pPr>
            <a:lvl5pPr marL="1827365" indent="0">
              <a:buNone/>
              <a:defRPr sz="900"/>
            </a:lvl5pPr>
            <a:lvl6pPr marL="2284207" indent="0">
              <a:buNone/>
              <a:defRPr sz="900"/>
            </a:lvl6pPr>
            <a:lvl7pPr marL="2741051" indent="0">
              <a:buNone/>
              <a:defRPr sz="900"/>
            </a:lvl7pPr>
            <a:lvl8pPr marL="3197893" indent="0">
              <a:buNone/>
              <a:defRPr sz="900"/>
            </a:lvl8pPr>
            <a:lvl9pPr marL="3654732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7035B-67C0-4B42-8DE1-0609E4EA925E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10/23/2014</a:t>
            </a:fld>
            <a:endParaRPr lang="en-US" dirty="0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77B82-2379-4AAA-A0A6-85697073FB3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6485611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6841" indent="0">
              <a:buNone/>
              <a:defRPr sz="2800"/>
            </a:lvl2pPr>
            <a:lvl3pPr marL="913681" indent="0">
              <a:buNone/>
              <a:defRPr sz="2400"/>
            </a:lvl3pPr>
            <a:lvl4pPr marL="1370523" indent="0">
              <a:buNone/>
              <a:defRPr sz="2000"/>
            </a:lvl4pPr>
            <a:lvl5pPr marL="1827365" indent="0">
              <a:buNone/>
              <a:defRPr sz="2000"/>
            </a:lvl5pPr>
            <a:lvl6pPr marL="2284207" indent="0">
              <a:buNone/>
              <a:defRPr sz="2000"/>
            </a:lvl6pPr>
            <a:lvl7pPr marL="2741051" indent="0">
              <a:buNone/>
              <a:defRPr sz="2000"/>
            </a:lvl7pPr>
            <a:lvl8pPr marL="3197893" indent="0">
              <a:buNone/>
              <a:defRPr sz="2000"/>
            </a:lvl8pPr>
            <a:lvl9pPr marL="3654732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500"/>
            </a:lvl1pPr>
            <a:lvl2pPr marL="456841" indent="0">
              <a:buNone/>
              <a:defRPr sz="1200"/>
            </a:lvl2pPr>
            <a:lvl3pPr marL="913681" indent="0">
              <a:buNone/>
              <a:defRPr sz="1100"/>
            </a:lvl3pPr>
            <a:lvl4pPr marL="1370523" indent="0">
              <a:buNone/>
              <a:defRPr sz="900"/>
            </a:lvl4pPr>
            <a:lvl5pPr marL="1827365" indent="0">
              <a:buNone/>
              <a:defRPr sz="900"/>
            </a:lvl5pPr>
            <a:lvl6pPr marL="2284207" indent="0">
              <a:buNone/>
              <a:defRPr sz="900"/>
            </a:lvl6pPr>
            <a:lvl7pPr marL="2741051" indent="0">
              <a:buNone/>
              <a:defRPr sz="900"/>
            </a:lvl7pPr>
            <a:lvl8pPr marL="3197893" indent="0">
              <a:buNone/>
              <a:defRPr sz="900"/>
            </a:lvl8pPr>
            <a:lvl9pPr marL="3654732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7035B-67C0-4B42-8DE1-0609E4EA925E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10/23/2014</a:t>
            </a:fld>
            <a:endParaRPr lang="en-US" dirty="0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77B82-2379-4AAA-A0A6-85697073FB3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0752880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7035B-67C0-4B42-8DE1-0609E4EA925E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10/23/2014</a:t>
            </a:fld>
            <a:endParaRPr lang="en-US" dirty="0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77B82-2379-4AAA-A0A6-85697073FB3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7269405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3" y="274647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3" y="274647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7035B-67C0-4B42-8DE1-0609E4EA925E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10/23/2014</a:t>
            </a:fld>
            <a:endParaRPr lang="en-US" dirty="0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77B82-2379-4AAA-A0A6-85697073FB3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6790484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33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68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36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05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73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42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10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78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47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7035B-67C0-4B42-8DE1-0609E4EA925E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10/23/2014</a:t>
            </a:fld>
            <a:endParaRPr lang="en-US" dirty="0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77B82-2379-4AAA-A0A6-85697073FB3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7534743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7035B-67C0-4B42-8DE1-0609E4EA925E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10/23/2014</a:t>
            </a:fld>
            <a:endParaRPr lang="en-US" dirty="0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77B82-2379-4AAA-A0A6-85697073FB3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2797482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4" y="440691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4" y="2906732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6841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368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0523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82736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284207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74105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197893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654732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7035B-67C0-4B42-8DE1-0609E4EA925E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10/23/2014</a:t>
            </a:fld>
            <a:endParaRPr lang="en-US" dirty="0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77B82-2379-4AAA-A0A6-85697073FB3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88920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7035B-67C0-4B42-8DE1-0609E4EA925E}" type="datetimeFigureOut">
              <a:rPr lang="en-US" smtClean="0"/>
              <a:t>10/23/2014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77B82-2379-4AAA-A0A6-85697073FB3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656791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3" y="1600208"/>
            <a:ext cx="4038600" cy="45259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3" y="1600208"/>
            <a:ext cx="4038600" cy="45259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7035B-67C0-4B42-8DE1-0609E4EA925E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10/23/2014</a:t>
            </a:fld>
            <a:endParaRPr lang="en-US" dirty="0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77B82-2379-4AAA-A0A6-85697073FB3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1560070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3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841" indent="0">
              <a:buNone/>
              <a:defRPr sz="2000" b="1"/>
            </a:lvl2pPr>
            <a:lvl3pPr marL="913681" indent="0">
              <a:buNone/>
              <a:defRPr sz="1800" b="1"/>
            </a:lvl3pPr>
            <a:lvl4pPr marL="1370523" indent="0">
              <a:buNone/>
              <a:defRPr sz="1600" b="1"/>
            </a:lvl4pPr>
            <a:lvl5pPr marL="1827365" indent="0">
              <a:buNone/>
              <a:defRPr sz="1600" b="1"/>
            </a:lvl5pPr>
            <a:lvl6pPr marL="2284207" indent="0">
              <a:buNone/>
              <a:defRPr sz="1600" b="1"/>
            </a:lvl6pPr>
            <a:lvl7pPr marL="2741051" indent="0">
              <a:buNone/>
              <a:defRPr sz="1600" b="1"/>
            </a:lvl7pPr>
            <a:lvl8pPr marL="3197893" indent="0">
              <a:buNone/>
              <a:defRPr sz="1600" b="1"/>
            </a:lvl8pPr>
            <a:lvl9pPr marL="3654732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3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841" indent="0">
              <a:buNone/>
              <a:defRPr sz="2000" b="1"/>
            </a:lvl2pPr>
            <a:lvl3pPr marL="913681" indent="0">
              <a:buNone/>
              <a:defRPr sz="1800" b="1"/>
            </a:lvl3pPr>
            <a:lvl4pPr marL="1370523" indent="0">
              <a:buNone/>
              <a:defRPr sz="1600" b="1"/>
            </a:lvl4pPr>
            <a:lvl5pPr marL="1827365" indent="0">
              <a:buNone/>
              <a:defRPr sz="1600" b="1"/>
            </a:lvl5pPr>
            <a:lvl6pPr marL="2284207" indent="0">
              <a:buNone/>
              <a:defRPr sz="1600" b="1"/>
            </a:lvl6pPr>
            <a:lvl7pPr marL="2741051" indent="0">
              <a:buNone/>
              <a:defRPr sz="1600" b="1"/>
            </a:lvl7pPr>
            <a:lvl8pPr marL="3197893" indent="0">
              <a:buNone/>
              <a:defRPr sz="1600" b="1"/>
            </a:lvl8pPr>
            <a:lvl9pPr marL="3654732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7035B-67C0-4B42-8DE1-0609E4EA925E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10/23/2014</a:t>
            </a:fld>
            <a:endParaRPr lang="en-US" dirty="0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77B82-2379-4AAA-A0A6-85697073FB3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6080649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7035B-67C0-4B42-8DE1-0609E4EA925E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10/23/2014</a:t>
            </a:fld>
            <a:endParaRPr lang="en-US" dirty="0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77B82-2379-4AAA-A0A6-85697073FB3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2934778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7035B-67C0-4B42-8DE1-0609E4EA925E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10/23/2014</a:t>
            </a:fld>
            <a:endParaRPr lang="en-US" dirty="0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77B82-2379-4AAA-A0A6-85697073FB3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7561432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12" y="273050"/>
            <a:ext cx="300831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69" y="273069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12" y="1435119"/>
            <a:ext cx="3008314" cy="4691063"/>
          </a:xfrm>
        </p:spPr>
        <p:txBody>
          <a:bodyPr/>
          <a:lstStyle>
            <a:lvl1pPr marL="0" indent="0">
              <a:buNone/>
              <a:defRPr sz="1500"/>
            </a:lvl1pPr>
            <a:lvl2pPr marL="456841" indent="0">
              <a:buNone/>
              <a:defRPr sz="1200"/>
            </a:lvl2pPr>
            <a:lvl3pPr marL="913681" indent="0">
              <a:buNone/>
              <a:defRPr sz="1100"/>
            </a:lvl3pPr>
            <a:lvl4pPr marL="1370523" indent="0">
              <a:buNone/>
              <a:defRPr sz="900"/>
            </a:lvl4pPr>
            <a:lvl5pPr marL="1827365" indent="0">
              <a:buNone/>
              <a:defRPr sz="900"/>
            </a:lvl5pPr>
            <a:lvl6pPr marL="2284207" indent="0">
              <a:buNone/>
              <a:defRPr sz="900"/>
            </a:lvl6pPr>
            <a:lvl7pPr marL="2741051" indent="0">
              <a:buNone/>
              <a:defRPr sz="900"/>
            </a:lvl7pPr>
            <a:lvl8pPr marL="3197893" indent="0">
              <a:buNone/>
              <a:defRPr sz="900"/>
            </a:lvl8pPr>
            <a:lvl9pPr marL="3654732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7035B-67C0-4B42-8DE1-0609E4EA925E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10/23/2014</a:t>
            </a:fld>
            <a:endParaRPr lang="en-US" dirty="0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77B82-2379-4AAA-A0A6-85697073FB3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7965272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6841" indent="0">
              <a:buNone/>
              <a:defRPr sz="2800"/>
            </a:lvl2pPr>
            <a:lvl3pPr marL="913681" indent="0">
              <a:buNone/>
              <a:defRPr sz="2400"/>
            </a:lvl3pPr>
            <a:lvl4pPr marL="1370523" indent="0">
              <a:buNone/>
              <a:defRPr sz="2000"/>
            </a:lvl4pPr>
            <a:lvl5pPr marL="1827365" indent="0">
              <a:buNone/>
              <a:defRPr sz="2000"/>
            </a:lvl5pPr>
            <a:lvl6pPr marL="2284207" indent="0">
              <a:buNone/>
              <a:defRPr sz="2000"/>
            </a:lvl6pPr>
            <a:lvl7pPr marL="2741051" indent="0">
              <a:buNone/>
              <a:defRPr sz="2000"/>
            </a:lvl7pPr>
            <a:lvl8pPr marL="3197893" indent="0">
              <a:buNone/>
              <a:defRPr sz="2000"/>
            </a:lvl8pPr>
            <a:lvl9pPr marL="3654732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500"/>
            </a:lvl1pPr>
            <a:lvl2pPr marL="456841" indent="0">
              <a:buNone/>
              <a:defRPr sz="1200"/>
            </a:lvl2pPr>
            <a:lvl3pPr marL="913681" indent="0">
              <a:buNone/>
              <a:defRPr sz="1100"/>
            </a:lvl3pPr>
            <a:lvl4pPr marL="1370523" indent="0">
              <a:buNone/>
              <a:defRPr sz="900"/>
            </a:lvl4pPr>
            <a:lvl5pPr marL="1827365" indent="0">
              <a:buNone/>
              <a:defRPr sz="900"/>
            </a:lvl5pPr>
            <a:lvl6pPr marL="2284207" indent="0">
              <a:buNone/>
              <a:defRPr sz="900"/>
            </a:lvl6pPr>
            <a:lvl7pPr marL="2741051" indent="0">
              <a:buNone/>
              <a:defRPr sz="900"/>
            </a:lvl7pPr>
            <a:lvl8pPr marL="3197893" indent="0">
              <a:buNone/>
              <a:defRPr sz="900"/>
            </a:lvl8pPr>
            <a:lvl9pPr marL="3654732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7035B-67C0-4B42-8DE1-0609E4EA925E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10/23/2014</a:t>
            </a:fld>
            <a:endParaRPr lang="en-US" dirty="0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77B82-2379-4AAA-A0A6-85697073FB3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7043179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7035B-67C0-4B42-8DE1-0609E4EA925E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10/23/2014</a:t>
            </a:fld>
            <a:endParaRPr lang="en-US" dirty="0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77B82-2379-4AAA-A0A6-85697073FB3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5466683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3" y="274647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3" y="274647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7035B-67C0-4B42-8DE1-0609E4EA925E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10/23/2014</a:t>
            </a:fld>
            <a:endParaRPr lang="en-US" dirty="0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77B82-2379-4AAA-A0A6-85697073FB3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56750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12" y="273050"/>
            <a:ext cx="300831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69" y="273069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12" y="1435119"/>
            <a:ext cx="3008314" cy="4691063"/>
          </a:xfrm>
        </p:spPr>
        <p:txBody>
          <a:bodyPr/>
          <a:lstStyle>
            <a:lvl1pPr marL="0" indent="0">
              <a:buNone/>
              <a:defRPr sz="1500"/>
            </a:lvl1pPr>
            <a:lvl2pPr marL="456841" indent="0">
              <a:buNone/>
              <a:defRPr sz="1200"/>
            </a:lvl2pPr>
            <a:lvl3pPr marL="913681" indent="0">
              <a:buNone/>
              <a:defRPr sz="1100"/>
            </a:lvl3pPr>
            <a:lvl4pPr marL="1370523" indent="0">
              <a:buNone/>
              <a:defRPr sz="900"/>
            </a:lvl4pPr>
            <a:lvl5pPr marL="1827365" indent="0">
              <a:buNone/>
              <a:defRPr sz="900"/>
            </a:lvl5pPr>
            <a:lvl6pPr marL="2284207" indent="0">
              <a:buNone/>
              <a:defRPr sz="900"/>
            </a:lvl6pPr>
            <a:lvl7pPr marL="2741051" indent="0">
              <a:buNone/>
              <a:defRPr sz="900"/>
            </a:lvl7pPr>
            <a:lvl8pPr marL="3197893" indent="0">
              <a:buNone/>
              <a:defRPr sz="900"/>
            </a:lvl8pPr>
            <a:lvl9pPr marL="3654732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7035B-67C0-4B42-8DE1-0609E4EA925E}" type="datetimeFigureOut">
              <a:rPr lang="en-US" smtClean="0"/>
              <a:t>10/23/2014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77B82-2379-4AAA-A0A6-85697073FB3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51793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6841" indent="0">
              <a:buNone/>
              <a:defRPr sz="2800"/>
            </a:lvl2pPr>
            <a:lvl3pPr marL="913681" indent="0">
              <a:buNone/>
              <a:defRPr sz="2400"/>
            </a:lvl3pPr>
            <a:lvl4pPr marL="1370523" indent="0">
              <a:buNone/>
              <a:defRPr sz="2000"/>
            </a:lvl4pPr>
            <a:lvl5pPr marL="1827365" indent="0">
              <a:buNone/>
              <a:defRPr sz="2000"/>
            </a:lvl5pPr>
            <a:lvl6pPr marL="2284207" indent="0">
              <a:buNone/>
              <a:defRPr sz="2000"/>
            </a:lvl6pPr>
            <a:lvl7pPr marL="2741051" indent="0">
              <a:buNone/>
              <a:defRPr sz="2000"/>
            </a:lvl7pPr>
            <a:lvl8pPr marL="3197893" indent="0">
              <a:buNone/>
              <a:defRPr sz="2000"/>
            </a:lvl8pPr>
            <a:lvl9pPr marL="3654732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500"/>
            </a:lvl1pPr>
            <a:lvl2pPr marL="456841" indent="0">
              <a:buNone/>
              <a:defRPr sz="1200"/>
            </a:lvl2pPr>
            <a:lvl3pPr marL="913681" indent="0">
              <a:buNone/>
              <a:defRPr sz="1100"/>
            </a:lvl3pPr>
            <a:lvl4pPr marL="1370523" indent="0">
              <a:buNone/>
              <a:defRPr sz="900"/>
            </a:lvl4pPr>
            <a:lvl5pPr marL="1827365" indent="0">
              <a:buNone/>
              <a:defRPr sz="900"/>
            </a:lvl5pPr>
            <a:lvl6pPr marL="2284207" indent="0">
              <a:buNone/>
              <a:defRPr sz="900"/>
            </a:lvl6pPr>
            <a:lvl7pPr marL="2741051" indent="0">
              <a:buNone/>
              <a:defRPr sz="900"/>
            </a:lvl7pPr>
            <a:lvl8pPr marL="3197893" indent="0">
              <a:buNone/>
              <a:defRPr sz="900"/>
            </a:lvl8pPr>
            <a:lvl9pPr marL="3654732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7035B-67C0-4B42-8DE1-0609E4EA925E}" type="datetimeFigureOut">
              <a:rPr lang="en-US" smtClean="0"/>
              <a:t>10/23/2014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77B82-2379-4AAA-A0A6-85697073FB3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57294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369" tIns="45687" rIns="91369" bIns="45687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8"/>
            <a:ext cx="8229600" cy="4525964"/>
          </a:xfrm>
          <a:prstGeom prst="rect">
            <a:avLst/>
          </a:prstGeom>
        </p:spPr>
        <p:txBody>
          <a:bodyPr vert="horz" lIns="91369" tIns="45687" rIns="91369" bIns="45687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9"/>
            <a:ext cx="2133600" cy="365125"/>
          </a:xfrm>
          <a:prstGeom prst="rect">
            <a:avLst/>
          </a:prstGeom>
        </p:spPr>
        <p:txBody>
          <a:bodyPr vert="horz" lIns="91369" tIns="45687" rIns="91369" bIns="45687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47035B-67C0-4B42-8DE1-0609E4EA925E}" type="datetimeFigureOut">
              <a:rPr lang="en-US" smtClean="0"/>
              <a:t>10/23/2014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9"/>
            <a:ext cx="2895600" cy="365125"/>
          </a:xfrm>
          <a:prstGeom prst="rect">
            <a:avLst/>
          </a:prstGeom>
        </p:spPr>
        <p:txBody>
          <a:bodyPr vert="horz" lIns="91369" tIns="45687" rIns="91369" bIns="45687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9"/>
            <a:ext cx="2133600" cy="365125"/>
          </a:xfrm>
          <a:prstGeom prst="rect">
            <a:avLst/>
          </a:prstGeom>
        </p:spPr>
        <p:txBody>
          <a:bodyPr vert="horz" lIns="91369" tIns="45687" rIns="91369" bIns="45687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F77B82-2379-4AAA-A0A6-85697073FB3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44289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ctr" defTabSz="913681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636" indent="-342636" algn="l" defTabSz="913681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368" indent="-285527" algn="l" defTabSz="913681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104" indent="-228420" algn="l" defTabSz="913681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98948" indent="-228420" algn="l" defTabSz="913681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5787" indent="-228420" algn="l" defTabSz="913681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2625" indent="-228420" algn="l" defTabSz="913681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69468" indent="-228420" algn="l" defTabSz="913681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6313" indent="-228420" algn="l" defTabSz="913681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3155" indent="-228420" algn="l" defTabSz="913681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368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6841" algn="l" defTabSz="91368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3681" algn="l" defTabSz="91368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0523" algn="l" defTabSz="91368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7365" algn="l" defTabSz="91368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4207" algn="l" defTabSz="91368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1051" algn="l" defTabSz="91368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7893" algn="l" defTabSz="91368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4732" algn="l" defTabSz="91368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350" tIns="45679" rIns="91350" bIns="45679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09915" fontAlgn="base">
              <a:spcBef>
                <a:spcPct val="0"/>
              </a:spcBef>
              <a:spcAft>
                <a:spcPct val="0"/>
              </a:spcAft>
            </a:pPr>
            <a:fld id="{A5356534-4107-7643-9FD1-A9FC5EB2D0B1}" type="slidenum">
              <a:rPr lang="en-US" smtClean="0">
                <a:solidFill>
                  <a:prstClr val="black">
                    <a:tint val="75000"/>
                  </a:prstClr>
                </a:solidFill>
                <a:ea typeface="ＭＳ Ｐゴシック" charset="0"/>
              </a:rPr>
              <a:pPr defTabSz="409915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ea typeface="ＭＳ Ｐゴシック" charset="0"/>
            </a:endParaRPr>
          </a:p>
        </p:txBody>
      </p:sp>
      <p:pic>
        <p:nvPicPr>
          <p:cNvPr id="7" name="Picture 6" descr="slide template B.pdf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4103" y="2"/>
            <a:ext cx="9200445" cy="6873394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-93130" y="2"/>
            <a:ext cx="9389532" cy="1278470"/>
          </a:xfrm>
          <a:prstGeom prst="rect">
            <a:avLst/>
          </a:prstGeom>
          <a:solidFill>
            <a:srgbClr val="8FB23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350" tIns="45679" rIns="91350" bIns="45679" rtlCol="0" anchor="ctr"/>
          <a:lstStyle/>
          <a:p>
            <a:pPr algn="ctr" defTabSz="409915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Oval 1"/>
          <p:cNvSpPr/>
          <p:nvPr/>
        </p:nvSpPr>
        <p:spPr>
          <a:xfrm>
            <a:off x="-93119" y="1193802"/>
            <a:ext cx="270933" cy="270933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350" tIns="45679" rIns="91350" bIns="45679" rtlCol="0" anchor="ctr"/>
          <a:lstStyle/>
          <a:p>
            <a:pPr algn="ctr" defTabSz="409915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Oval 3"/>
          <p:cNvSpPr/>
          <p:nvPr/>
        </p:nvSpPr>
        <p:spPr>
          <a:xfrm>
            <a:off x="-46565" y="1244604"/>
            <a:ext cx="177800" cy="177800"/>
          </a:xfrm>
          <a:prstGeom prst="ellipse">
            <a:avLst/>
          </a:prstGeom>
          <a:noFill/>
          <a:ln>
            <a:solidFill>
              <a:schemeClr val="tx1">
                <a:lumMod val="65000"/>
                <a:lumOff val="3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350" tIns="45679" rIns="91350" bIns="45679" rtlCol="0" anchor="ctr"/>
          <a:lstStyle/>
          <a:p>
            <a:pPr algn="ctr" defTabSz="409915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165765" y="1332523"/>
            <a:ext cx="9191203" cy="7831"/>
          </a:xfrm>
          <a:prstGeom prst="line">
            <a:avLst/>
          </a:prstGeom>
          <a:ln w="50800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V="1">
            <a:off x="130601" y="1332510"/>
            <a:ext cx="9191203" cy="3914"/>
          </a:xfrm>
          <a:prstGeom prst="line">
            <a:avLst/>
          </a:prstGeom>
          <a:ln w="9525">
            <a:solidFill>
              <a:schemeClr val="tx1">
                <a:lumMod val="65000"/>
                <a:lumOff val="3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-14109" y="6340970"/>
            <a:ext cx="9191203" cy="7831"/>
          </a:xfrm>
          <a:prstGeom prst="line">
            <a:avLst/>
          </a:prstGeom>
          <a:ln w="50800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V="1">
            <a:off x="1" y="6336438"/>
            <a:ext cx="9191203" cy="3914"/>
          </a:xfrm>
          <a:prstGeom prst="line">
            <a:avLst/>
          </a:prstGeom>
          <a:ln w="9525">
            <a:solidFill>
              <a:schemeClr val="tx1">
                <a:lumMod val="65000"/>
                <a:lumOff val="3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/>
        </p:nvSpPr>
        <p:spPr>
          <a:xfrm>
            <a:off x="-93130" y="6371747"/>
            <a:ext cx="9284335" cy="5016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350" tIns="45679" rIns="91350" bIns="45679" rtlCol="0" anchor="ctr"/>
          <a:lstStyle/>
          <a:p>
            <a:pPr algn="ctr" defTabSz="409915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-23343" y="6356417"/>
            <a:ext cx="9200445" cy="431082"/>
          </a:xfrm>
          <a:prstGeom prst="rect">
            <a:avLst/>
          </a:prstGeom>
          <a:noFill/>
        </p:spPr>
        <p:txBody>
          <a:bodyPr wrap="square" lIns="91350" tIns="45679" rIns="91350" bIns="45679" rtlCol="0">
            <a:spAutoFit/>
          </a:bodyPr>
          <a:lstStyle/>
          <a:p>
            <a:pPr algn="ctr" defTabSz="409915" fontAlgn="base">
              <a:spcBef>
                <a:spcPct val="0"/>
              </a:spcBef>
              <a:spcAft>
                <a:spcPct val="0"/>
              </a:spcAft>
            </a:pPr>
            <a:r>
              <a:rPr lang="en-US" sz="11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Neutraface Text Light"/>
                <a:ea typeface="ＭＳ Ｐゴシック" charset="0"/>
                <a:cs typeface="Neutraface Text Light"/>
              </a:rPr>
              <a:t>Maine Health Management Coalition </a:t>
            </a:r>
            <a:r>
              <a:rPr lang="en-US" sz="1100" dirty="0" smtClean="0">
                <a:solidFill>
                  <a:srgbClr val="8FB23E"/>
                </a:solidFill>
                <a:latin typeface="Neutraface Text Light"/>
                <a:ea typeface="ＭＳ Ｐゴシック" charset="0"/>
                <a:cs typeface="Neutraface Text Light"/>
              </a:rPr>
              <a:t>|</a:t>
            </a:r>
            <a:r>
              <a:rPr lang="en-US" sz="11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Neutraface Text Light"/>
                <a:ea typeface="ＭＳ Ｐゴシック" charset="0"/>
                <a:cs typeface="Neutraface Text Light"/>
              </a:rPr>
              <a:t> Maine Health Management Coalition-Foundation</a:t>
            </a:r>
          </a:p>
          <a:p>
            <a:pPr algn="ctr" defTabSz="409915" fontAlgn="base">
              <a:spcBef>
                <a:spcPct val="0"/>
              </a:spcBef>
              <a:spcAft>
                <a:spcPct val="0"/>
              </a:spcAft>
            </a:pPr>
            <a:r>
              <a:rPr lang="en-US" sz="11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Neutraface Text Light"/>
                <a:ea typeface="ＭＳ Ｐゴシック" charset="0"/>
                <a:cs typeface="Neutraface Text Light"/>
              </a:rPr>
              <a:t>11 Bowdoin Mill Island, Suite 260 </a:t>
            </a:r>
            <a:r>
              <a:rPr lang="en-US" sz="1100" dirty="0" smtClean="0">
                <a:solidFill>
                  <a:srgbClr val="8FB23E"/>
                </a:solidFill>
                <a:latin typeface="Neutraface Text Light"/>
                <a:ea typeface="ＭＳ Ｐゴシック" charset="0"/>
                <a:cs typeface="Neutraface Text Light"/>
              </a:rPr>
              <a:t>| </a:t>
            </a:r>
            <a:r>
              <a:rPr lang="en-US" sz="1100" dirty="0" smtClean="0">
                <a:solidFill>
                  <a:srgbClr val="595959"/>
                </a:solidFill>
                <a:latin typeface="Neutraface Text Light"/>
                <a:ea typeface="ＭＳ Ｐゴシック" charset="0"/>
                <a:cs typeface="Neutraface Text Light"/>
              </a:rPr>
              <a:t>Topsham, ME 04086 </a:t>
            </a:r>
            <a:r>
              <a:rPr lang="en-US" sz="1100" dirty="0" smtClean="0">
                <a:solidFill>
                  <a:srgbClr val="8FB23E"/>
                </a:solidFill>
                <a:latin typeface="Neutraface Text Light"/>
                <a:ea typeface="ＭＳ Ｐゴシック" charset="0"/>
                <a:cs typeface="Neutraface Text Light"/>
              </a:rPr>
              <a:t>| </a:t>
            </a:r>
            <a:r>
              <a:rPr lang="en-US" sz="1100" dirty="0" smtClean="0">
                <a:solidFill>
                  <a:srgbClr val="595959"/>
                </a:solidFill>
                <a:latin typeface="Neutraface Text Light"/>
                <a:ea typeface="ＭＳ Ｐゴシック" charset="0"/>
                <a:cs typeface="Neutraface Text Light"/>
              </a:rPr>
              <a:t>(207) 899-1971 </a:t>
            </a:r>
            <a:r>
              <a:rPr lang="en-US" sz="1100" dirty="0" smtClean="0">
                <a:solidFill>
                  <a:srgbClr val="8FB23E"/>
                </a:solidFill>
                <a:latin typeface="Neutraface Text Light"/>
                <a:ea typeface="ＭＳ Ｐゴシック" charset="0"/>
                <a:cs typeface="Neutraface Text Light"/>
              </a:rPr>
              <a:t>| </a:t>
            </a:r>
            <a:r>
              <a:rPr lang="en-US" sz="1100" dirty="0" err="1" smtClean="0">
                <a:solidFill>
                  <a:srgbClr val="595959"/>
                </a:solidFill>
                <a:latin typeface="Neutraface Text Light"/>
                <a:ea typeface="ＭＳ Ｐゴシック" charset="0"/>
                <a:cs typeface="Neutraface Text Light"/>
              </a:rPr>
              <a:t>www.mehmc.org</a:t>
            </a:r>
            <a:r>
              <a:rPr lang="en-US" sz="1100" dirty="0" smtClean="0">
                <a:solidFill>
                  <a:srgbClr val="8FB23E"/>
                </a:solidFill>
                <a:latin typeface="Neutraface Text Light"/>
                <a:ea typeface="ＭＳ Ｐゴシック" charset="0"/>
                <a:cs typeface="Neutraface Text Light"/>
              </a:rPr>
              <a:t> | </a:t>
            </a:r>
            <a:r>
              <a:rPr lang="en-US" sz="1100" dirty="0" err="1" smtClean="0">
                <a:solidFill>
                  <a:prstClr val="black">
                    <a:lumMod val="65000"/>
                    <a:lumOff val="35000"/>
                  </a:prstClr>
                </a:solidFill>
                <a:latin typeface="Neutraface Text Light"/>
                <a:ea typeface="ＭＳ Ｐゴシック" charset="0"/>
                <a:cs typeface="Neutraface Text Light"/>
              </a:rPr>
              <a:t>www.getbettermaine.org</a:t>
            </a:r>
            <a:endParaRPr lang="en-US" sz="1100" dirty="0">
              <a:solidFill>
                <a:prstClr val="black">
                  <a:lumMod val="65000"/>
                  <a:lumOff val="35000"/>
                </a:prstClr>
              </a:solidFill>
              <a:latin typeface="Neutraface Text Light"/>
              <a:ea typeface="ＭＳ Ｐゴシック" charset="0"/>
              <a:cs typeface="Neutraface Text Light"/>
            </a:endParaRPr>
          </a:p>
        </p:txBody>
      </p:sp>
    </p:spTree>
    <p:extLst>
      <p:ext uri="{BB962C8B-B14F-4D97-AF65-F5344CB8AC3E}">
        <p14:creationId xmlns:p14="http://schemas.microsoft.com/office/powerpoint/2010/main" val="13204964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4" r:id="rId1"/>
    <p:sldLayoutId id="2147483795" r:id="rId2"/>
    <p:sldLayoutId id="2147483796" r:id="rId3"/>
    <p:sldLayoutId id="2147483797" r:id="rId4"/>
    <p:sldLayoutId id="2147483798" r:id="rId5"/>
    <p:sldLayoutId id="2147483799" r:id="rId6"/>
    <p:sldLayoutId id="2147483800" r:id="rId7"/>
    <p:sldLayoutId id="2147483801" r:id="rId8"/>
    <p:sldLayoutId id="2147483802" r:id="rId9"/>
    <p:sldLayoutId id="2147483803" r:id="rId10"/>
    <p:sldLayoutId id="2147483804" r:id="rId11"/>
  </p:sldLayoutIdLst>
  <p:timing>
    <p:tnLst>
      <p:par>
        <p:cTn id="1" dur="indefinite" restart="never" nodeType="tmRoot"/>
      </p:par>
    </p:tnLst>
  </p:timing>
  <p:txStyles>
    <p:titleStyle>
      <a:lvl1pPr algn="ctr" defTabSz="456751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570" indent="-342570" algn="l" defTabSz="456751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223" indent="-285471" algn="l" defTabSz="456751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1880" indent="-228375" algn="l" defTabSz="456751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98635" indent="-228375" algn="l" defTabSz="456751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5383" indent="-228375" algn="l" defTabSz="456751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2131" indent="-228375" algn="l" defTabSz="456751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68886" indent="-228375" algn="l" defTabSz="456751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5642" indent="-228375" algn="l" defTabSz="456751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2394" indent="-228375" algn="l" defTabSz="456751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675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6751" algn="l" defTabSz="45675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3503" algn="l" defTabSz="45675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0255" algn="l" defTabSz="45675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7008" algn="l" defTabSz="45675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3760" algn="l" defTabSz="45675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0515" algn="l" defTabSz="45675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7267" algn="l" defTabSz="45675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4016" algn="l" defTabSz="45675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359" tIns="45683" rIns="91359" bIns="45683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09955" fontAlgn="base">
              <a:spcBef>
                <a:spcPct val="0"/>
              </a:spcBef>
              <a:spcAft>
                <a:spcPct val="0"/>
              </a:spcAft>
            </a:pPr>
            <a:fld id="{A5356534-4107-7643-9FD1-A9FC5EB2D0B1}" type="slidenum">
              <a:rPr lang="en-US" smtClean="0">
                <a:solidFill>
                  <a:prstClr val="black">
                    <a:tint val="75000"/>
                  </a:prstClr>
                </a:solidFill>
                <a:ea typeface="ＭＳ Ｐゴシック" charset="0"/>
              </a:rPr>
              <a:pPr defTabSz="409955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ea typeface="ＭＳ Ｐゴシック" charset="0"/>
            </a:endParaRPr>
          </a:p>
        </p:txBody>
      </p:sp>
      <p:pic>
        <p:nvPicPr>
          <p:cNvPr id="7" name="Picture 6" descr="slide template B.pdf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4103" y="2"/>
            <a:ext cx="9200445" cy="6873394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-93130" y="2"/>
            <a:ext cx="9389532" cy="1278470"/>
          </a:xfrm>
          <a:prstGeom prst="rect">
            <a:avLst/>
          </a:prstGeom>
          <a:solidFill>
            <a:srgbClr val="8FB23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359" tIns="45683" rIns="91359" bIns="45683" rtlCol="0" anchor="ctr"/>
          <a:lstStyle/>
          <a:p>
            <a:pPr algn="ctr" defTabSz="409955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Oval 1"/>
          <p:cNvSpPr/>
          <p:nvPr/>
        </p:nvSpPr>
        <p:spPr>
          <a:xfrm>
            <a:off x="-93121" y="1193802"/>
            <a:ext cx="270933" cy="270933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359" tIns="45683" rIns="91359" bIns="45683" rtlCol="0" anchor="ctr"/>
          <a:lstStyle/>
          <a:p>
            <a:pPr algn="ctr" defTabSz="409955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Oval 3"/>
          <p:cNvSpPr/>
          <p:nvPr/>
        </p:nvSpPr>
        <p:spPr>
          <a:xfrm>
            <a:off x="-46565" y="1244604"/>
            <a:ext cx="177800" cy="177800"/>
          </a:xfrm>
          <a:prstGeom prst="ellipse">
            <a:avLst/>
          </a:prstGeom>
          <a:noFill/>
          <a:ln>
            <a:solidFill>
              <a:schemeClr val="tx1">
                <a:lumMod val="65000"/>
                <a:lumOff val="3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359" tIns="45683" rIns="91359" bIns="45683" rtlCol="0" anchor="ctr"/>
          <a:lstStyle/>
          <a:p>
            <a:pPr algn="ctr" defTabSz="409955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165765" y="1332522"/>
            <a:ext cx="9191203" cy="7831"/>
          </a:xfrm>
          <a:prstGeom prst="line">
            <a:avLst/>
          </a:prstGeom>
          <a:ln w="50800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V="1">
            <a:off x="130601" y="1332510"/>
            <a:ext cx="9191203" cy="3914"/>
          </a:xfrm>
          <a:prstGeom prst="line">
            <a:avLst/>
          </a:prstGeom>
          <a:ln w="9525">
            <a:solidFill>
              <a:schemeClr val="tx1">
                <a:lumMod val="65000"/>
                <a:lumOff val="3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-14109" y="6340969"/>
            <a:ext cx="9191203" cy="7831"/>
          </a:xfrm>
          <a:prstGeom prst="line">
            <a:avLst/>
          </a:prstGeom>
          <a:ln w="50800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V="1">
            <a:off x="1" y="6336438"/>
            <a:ext cx="9191203" cy="3914"/>
          </a:xfrm>
          <a:prstGeom prst="line">
            <a:avLst/>
          </a:prstGeom>
          <a:ln w="9525">
            <a:solidFill>
              <a:schemeClr val="tx1">
                <a:lumMod val="65000"/>
                <a:lumOff val="3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/>
        </p:nvSpPr>
        <p:spPr>
          <a:xfrm>
            <a:off x="-93130" y="6371747"/>
            <a:ext cx="9284335" cy="5016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359" tIns="45683" rIns="91359" bIns="45683" rtlCol="0" anchor="ctr"/>
          <a:lstStyle/>
          <a:p>
            <a:pPr algn="ctr" defTabSz="409955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-23343" y="6356417"/>
            <a:ext cx="9200445" cy="431082"/>
          </a:xfrm>
          <a:prstGeom prst="rect">
            <a:avLst/>
          </a:prstGeom>
          <a:noFill/>
        </p:spPr>
        <p:txBody>
          <a:bodyPr wrap="square" lIns="91359" tIns="45683" rIns="91359" bIns="45683" rtlCol="0">
            <a:spAutoFit/>
          </a:bodyPr>
          <a:lstStyle/>
          <a:p>
            <a:pPr algn="ctr" defTabSz="409955" fontAlgn="base">
              <a:spcBef>
                <a:spcPct val="0"/>
              </a:spcBef>
              <a:spcAft>
                <a:spcPct val="0"/>
              </a:spcAft>
            </a:pPr>
            <a:r>
              <a:rPr lang="en-US" sz="11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Neutraface Text Light"/>
                <a:ea typeface="ＭＳ Ｐゴシック" charset="0"/>
                <a:cs typeface="Neutraface Text Light"/>
              </a:rPr>
              <a:t>Maine Health Management Coalition </a:t>
            </a:r>
            <a:r>
              <a:rPr lang="en-US" sz="1100" dirty="0" smtClean="0">
                <a:solidFill>
                  <a:srgbClr val="8FB23E"/>
                </a:solidFill>
                <a:latin typeface="Neutraface Text Light"/>
                <a:ea typeface="ＭＳ Ｐゴシック" charset="0"/>
                <a:cs typeface="Neutraface Text Light"/>
              </a:rPr>
              <a:t>|</a:t>
            </a:r>
            <a:r>
              <a:rPr lang="en-US" sz="11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Neutraface Text Light"/>
                <a:ea typeface="ＭＳ Ｐゴシック" charset="0"/>
                <a:cs typeface="Neutraface Text Light"/>
              </a:rPr>
              <a:t> Maine Health Management Coalition-Foundation</a:t>
            </a:r>
          </a:p>
          <a:p>
            <a:pPr algn="ctr" defTabSz="409955" fontAlgn="base">
              <a:spcBef>
                <a:spcPct val="0"/>
              </a:spcBef>
              <a:spcAft>
                <a:spcPct val="0"/>
              </a:spcAft>
            </a:pPr>
            <a:r>
              <a:rPr lang="en-US" sz="11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Neutraface Text Light"/>
                <a:ea typeface="ＭＳ Ｐゴシック" charset="0"/>
                <a:cs typeface="Neutraface Text Light"/>
              </a:rPr>
              <a:t>11 Bowdoin Mill Island, Suite 260 </a:t>
            </a:r>
            <a:r>
              <a:rPr lang="en-US" sz="1100" dirty="0" smtClean="0">
                <a:solidFill>
                  <a:srgbClr val="8FB23E"/>
                </a:solidFill>
                <a:latin typeface="Neutraface Text Light"/>
                <a:ea typeface="ＭＳ Ｐゴシック" charset="0"/>
                <a:cs typeface="Neutraface Text Light"/>
              </a:rPr>
              <a:t>| </a:t>
            </a:r>
            <a:r>
              <a:rPr lang="en-US" sz="1100" dirty="0" smtClean="0">
                <a:solidFill>
                  <a:srgbClr val="595959"/>
                </a:solidFill>
                <a:latin typeface="Neutraface Text Light"/>
                <a:ea typeface="ＭＳ Ｐゴシック" charset="0"/>
                <a:cs typeface="Neutraface Text Light"/>
              </a:rPr>
              <a:t>Topsham, ME 04086 </a:t>
            </a:r>
            <a:r>
              <a:rPr lang="en-US" sz="1100" dirty="0" smtClean="0">
                <a:solidFill>
                  <a:srgbClr val="8FB23E"/>
                </a:solidFill>
                <a:latin typeface="Neutraface Text Light"/>
                <a:ea typeface="ＭＳ Ｐゴシック" charset="0"/>
                <a:cs typeface="Neutraface Text Light"/>
              </a:rPr>
              <a:t>| </a:t>
            </a:r>
            <a:r>
              <a:rPr lang="en-US" sz="1100" dirty="0" smtClean="0">
                <a:solidFill>
                  <a:srgbClr val="595959"/>
                </a:solidFill>
                <a:latin typeface="Neutraface Text Light"/>
                <a:ea typeface="ＭＳ Ｐゴシック" charset="0"/>
                <a:cs typeface="Neutraface Text Light"/>
              </a:rPr>
              <a:t>(207) 899-1971 </a:t>
            </a:r>
            <a:r>
              <a:rPr lang="en-US" sz="1100" dirty="0" smtClean="0">
                <a:solidFill>
                  <a:srgbClr val="8FB23E"/>
                </a:solidFill>
                <a:latin typeface="Neutraface Text Light"/>
                <a:ea typeface="ＭＳ Ｐゴシック" charset="0"/>
                <a:cs typeface="Neutraface Text Light"/>
              </a:rPr>
              <a:t>| </a:t>
            </a:r>
            <a:r>
              <a:rPr lang="en-US" sz="1100" dirty="0" err="1" smtClean="0">
                <a:solidFill>
                  <a:srgbClr val="595959"/>
                </a:solidFill>
                <a:latin typeface="Neutraface Text Light"/>
                <a:ea typeface="ＭＳ Ｐゴシック" charset="0"/>
                <a:cs typeface="Neutraface Text Light"/>
              </a:rPr>
              <a:t>www.mehmc.org</a:t>
            </a:r>
            <a:r>
              <a:rPr lang="en-US" sz="1100" dirty="0" smtClean="0">
                <a:solidFill>
                  <a:srgbClr val="8FB23E"/>
                </a:solidFill>
                <a:latin typeface="Neutraface Text Light"/>
                <a:ea typeface="ＭＳ Ｐゴシック" charset="0"/>
                <a:cs typeface="Neutraface Text Light"/>
              </a:rPr>
              <a:t> | </a:t>
            </a:r>
            <a:r>
              <a:rPr lang="en-US" sz="1100" dirty="0" err="1" smtClean="0">
                <a:solidFill>
                  <a:prstClr val="black">
                    <a:lumMod val="65000"/>
                    <a:lumOff val="35000"/>
                  </a:prstClr>
                </a:solidFill>
                <a:latin typeface="Neutraface Text Light"/>
                <a:ea typeface="ＭＳ Ｐゴシック" charset="0"/>
                <a:cs typeface="Neutraface Text Light"/>
              </a:rPr>
              <a:t>www.getbettermaine.org</a:t>
            </a:r>
            <a:endParaRPr lang="en-US" sz="1100" dirty="0">
              <a:solidFill>
                <a:prstClr val="black">
                  <a:lumMod val="65000"/>
                  <a:lumOff val="35000"/>
                </a:prstClr>
              </a:solidFill>
              <a:latin typeface="Neutraface Text Light"/>
              <a:ea typeface="ＭＳ Ｐゴシック" charset="0"/>
              <a:cs typeface="Neutraface Text Light"/>
            </a:endParaRPr>
          </a:p>
        </p:txBody>
      </p:sp>
    </p:spTree>
    <p:extLst>
      <p:ext uri="{BB962C8B-B14F-4D97-AF65-F5344CB8AC3E}">
        <p14:creationId xmlns:p14="http://schemas.microsoft.com/office/powerpoint/2010/main" val="28998779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6" r:id="rId1"/>
    <p:sldLayoutId id="2147483807" r:id="rId2"/>
    <p:sldLayoutId id="2147483808" r:id="rId3"/>
    <p:sldLayoutId id="2147483809" r:id="rId4"/>
    <p:sldLayoutId id="2147483810" r:id="rId5"/>
    <p:sldLayoutId id="2147483811" r:id="rId6"/>
    <p:sldLayoutId id="2147483812" r:id="rId7"/>
    <p:sldLayoutId id="2147483813" r:id="rId8"/>
    <p:sldLayoutId id="2147483814" r:id="rId9"/>
    <p:sldLayoutId id="2147483815" r:id="rId10"/>
    <p:sldLayoutId id="2147483816" r:id="rId11"/>
  </p:sldLayoutIdLst>
  <p:timing>
    <p:tnLst>
      <p:par>
        <p:cTn id="1" dur="indefinite" restart="never" nodeType="tmRoot"/>
      </p:par>
    </p:tnLst>
  </p:timing>
  <p:txStyles>
    <p:titleStyle>
      <a:lvl1pPr algn="ctr" defTabSz="456796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603" indent="-342603" algn="l" defTabSz="456796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295" indent="-285498" algn="l" defTabSz="456796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1992" indent="-228398" algn="l" defTabSz="456796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98792" indent="-228398" algn="l" defTabSz="456796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5585" indent="-228398" algn="l" defTabSz="456796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2378" indent="-228398" algn="l" defTabSz="456796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69177" indent="-228398" algn="l" defTabSz="456796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5978" indent="-228398" algn="l" defTabSz="456796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2775" indent="-228398" algn="l" defTabSz="456796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679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6796" algn="l" defTabSz="45679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3592" algn="l" defTabSz="45679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0389" algn="l" defTabSz="45679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7186" algn="l" defTabSz="45679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3983" algn="l" defTabSz="45679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0783" algn="l" defTabSz="45679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7580" algn="l" defTabSz="45679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4374" algn="l" defTabSz="45679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385" tIns="45695" rIns="91385" bIns="45695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10077" fontAlgn="base">
              <a:spcBef>
                <a:spcPct val="0"/>
              </a:spcBef>
              <a:spcAft>
                <a:spcPct val="0"/>
              </a:spcAft>
            </a:pPr>
            <a:fld id="{A5356534-4107-7643-9FD1-A9FC5EB2D0B1}" type="slidenum">
              <a:rPr lang="en-US" smtClean="0">
                <a:solidFill>
                  <a:prstClr val="black">
                    <a:tint val="75000"/>
                  </a:prstClr>
                </a:solidFill>
                <a:ea typeface="ＭＳ Ｐゴシック" charset="0"/>
              </a:rPr>
              <a:pPr defTabSz="410077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ea typeface="ＭＳ Ｐゴシック" charset="0"/>
            </a:endParaRPr>
          </a:p>
        </p:txBody>
      </p:sp>
      <p:pic>
        <p:nvPicPr>
          <p:cNvPr id="7" name="Picture 6" descr="slide template B.pdf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4103" y="2"/>
            <a:ext cx="9200445" cy="6873394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-93130" y="2"/>
            <a:ext cx="9389532" cy="1278470"/>
          </a:xfrm>
          <a:prstGeom prst="rect">
            <a:avLst/>
          </a:prstGeom>
          <a:solidFill>
            <a:srgbClr val="8FB23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385" tIns="45695" rIns="91385" bIns="45695" rtlCol="0" anchor="ctr"/>
          <a:lstStyle/>
          <a:p>
            <a:pPr algn="ctr" defTabSz="410077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Oval 1"/>
          <p:cNvSpPr/>
          <p:nvPr/>
        </p:nvSpPr>
        <p:spPr>
          <a:xfrm>
            <a:off x="-93125" y="1193802"/>
            <a:ext cx="270933" cy="270933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385" tIns="45695" rIns="91385" bIns="45695" rtlCol="0" anchor="ctr"/>
          <a:lstStyle/>
          <a:p>
            <a:pPr algn="ctr" defTabSz="410077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Oval 3"/>
          <p:cNvSpPr/>
          <p:nvPr/>
        </p:nvSpPr>
        <p:spPr>
          <a:xfrm>
            <a:off x="-46565" y="1244604"/>
            <a:ext cx="177800" cy="177800"/>
          </a:xfrm>
          <a:prstGeom prst="ellipse">
            <a:avLst/>
          </a:prstGeom>
          <a:noFill/>
          <a:ln>
            <a:solidFill>
              <a:schemeClr val="tx1">
                <a:lumMod val="65000"/>
                <a:lumOff val="3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385" tIns="45695" rIns="91385" bIns="45695" rtlCol="0" anchor="ctr"/>
          <a:lstStyle/>
          <a:p>
            <a:pPr algn="ctr" defTabSz="410077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165765" y="1332518"/>
            <a:ext cx="9191203" cy="7831"/>
          </a:xfrm>
          <a:prstGeom prst="line">
            <a:avLst/>
          </a:prstGeom>
          <a:ln w="50800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V="1">
            <a:off x="130601" y="1332510"/>
            <a:ext cx="9191203" cy="3914"/>
          </a:xfrm>
          <a:prstGeom prst="line">
            <a:avLst/>
          </a:prstGeom>
          <a:ln w="9525">
            <a:solidFill>
              <a:schemeClr val="tx1">
                <a:lumMod val="65000"/>
                <a:lumOff val="3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-14109" y="6340965"/>
            <a:ext cx="9191203" cy="7831"/>
          </a:xfrm>
          <a:prstGeom prst="line">
            <a:avLst/>
          </a:prstGeom>
          <a:ln w="50800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V="1">
            <a:off x="1" y="6336438"/>
            <a:ext cx="9191203" cy="3914"/>
          </a:xfrm>
          <a:prstGeom prst="line">
            <a:avLst/>
          </a:prstGeom>
          <a:ln w="9525">
            <a:solidFill>
              <a:schemeClr val="tx1">
                <a:lumMod val="65000"/>
                <a:lumOff val="3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/>
        </p:nvSpPr>
        <p:spPr>
          <a:xfrm>
            <a:off x="-93130" y="6371747"/>
            <a:ext cx="9284335" cy="5016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385" tIns="45695" rIns="91385" bIns="45695" rtlCol="0" anchor="ctr"/>
          <a:lstStyle/>
          <a:p>
            <a:pPr algn="ctr" defTabSz="410077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-23344" y="6356417"/>
            <a:ext cx="9200445" cy="431082"/>
          </a:xfrm>
          <a:prstGeom prst="rect">
            <a:avLst/>
          </a:prstGeom>
          <a:noFill/>
        </p:spPr>
        <p:txBody>
          <a:bodyPr wrap="square" lIns="91385" tIns="45695" rIns="91385" bIns="45695" rtlCol="0">
            <a:spAutoFit/>
          </a:bodyPr>
          <a:lstStyle/>
          <a:p>
            <a:pPr algn="ctr" defTabSz="410077" fontAlgn="base">
              <a:spcBef>
                <a:spcPct val="0"/>
              </a:spcBef>
              <a:spcAft>
                <a:spcPct val="0"/>
              </a:spcAft>
            </a:pPr>
            <a:r>
              <a:rPr lang="en-US" sz="11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Neutraface Text Light"/>
                <a:ea typeface="ＭＳ Ｐゴシック" charset="0"/>
                <a:cs typeface="Neutraface Text Light"/>
              </a:rPr>
              <a:t>Maine Health Management Coalition </a:t>
            </a:r>
            <a:r>
              <a:rPr lang="en-US" sz="1100" dirty="0" smtClean="0">
                <a:solidFill>
                  <a:srgbClr val="8FB23E"/>
                </a:solidFill>
                <a:latin typeface="Neutraface Text Light"/>
                <a:ea typeface="ＭＳ Ｐゴシック" charset="0"/>
                <a:cs typeface="Neutraface Text Light"/>
              </a:rPr>
              <a:t>|</a:t>
            </a:r>
            <a:r>
              <a:rPr lang="en-US" sz="11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Neutraface Text Light"/>
                <a:ea typeface="ＭＳ Ｐゴシック" charset="0"/>
                <a:cs typeface="Neutraface Text Light"/>
              </a:rPr>
              <a:t> Maine Health Management Coalition-Foundation</a:t>
            </a:r>
          </a:p>
          <a:p>
            <a:pPr algn="ctr" defTabSz="410077" fontAlgn="base">
              <a:spcBef>
                <a:spcPct val="0"/>
              </a:spcBef>
              <a:spcAft>
                <a:spcPct val="0"/>
              </a:spcAft>
            </a:pPr>
            <a:r>
              <a:rPr lang="en-US" sz="11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Neutraface Text Light"/>
                <a:ea typeface="ＭＳ Ｐゴシック" charset="0"/>
                <a:cs typeface="Neutraface Text Light"/>
              </a:rPr>
              <a:t>11 Bowdoin Mill Island, Suite 260 </a:t>
            </a:r>
            <a:r>
              <a:rPr lang="en-US" sz="1100" dirty="0" smtClean="0">
                <a:solidFill>
                  <a:srgbClr val="8FB23E"/>
                </a:solidFill>
                <a:latin typeface="Neutraface Text Light"/>
                <a:ea typeface="ＭＳ Ｐゴシック" charset="0"/>
                <a:cs typeface="Neutraface Text Light"/>
              </a:rPr>
              <a:t>| </a:t>
            </a:r>
            <a:r>
              <a:rPr lang="en-US" sz="1100" dirty="0" smtClean="0">
                <a:solidFill>
                  <a:srgbClr val="595959"/>
                </a:solidFill>
                <a:latin typeface="Neutraface Text Light"/>
                <a:ea typeface="ＭＳ Ｐゴシック" charset="0"/>
                <a:cs typeface="Neutraface Text Light"/>
              </a:rPr>
              <a:t>Topsham, ME 04086 </a:t>
            </a:r>
            <a:r>
              <a:rPr lang="en-US" sz="1100" dirty="0" smtClean="0">
                <a:solidFill>
                  <a:srgbClr val="8FB23E"/>
                </a:solidFill>
                <a:latin typeface="Neutraface Text Light"/>
                <a:ea typeface="ＭＳ Ｐゴシック" charset="0"/>
                <a:cs typeface="Neutraface Text Light"/>
              </a:rPr>
              <a:t>| </a:t>
            </a:r>
            <a:r>
              <a:rPr lang="en-US" sz="1100" dirty="0" smtClean="0">
                <a:solidFill>
                  <a:srgbClr val="595959"/>
                </a:solidFill>
                <a:latin typeface="Neutraface Text Light"/>
                <a:ea typeface="ＭＳ Ｐゴシック" charset="0"/>
                <a:cs typeface="Neutraface Text Light"/>
              </a:rPr>
              <a:t>(207) 899-1971 </a:t>
            </a:r>
            <a:r>
              <a:rPr lang="en-US" sz="1100" dirty="0" smtClean="0">
                <a:solidFill>
                  <a:srgbClr val="8FB23E"/>
                </a:solidFill>
                <a:latin typeface="Neutraface Text Light"/>
                <a:ea typeface="ＭＳ Ｐゴシック" charset="0"/>
                <a:cs typeface="Neutraface Text Light"/>
              </a:rPr>
              <a:t>| </a:t>
            </a:r>
            <a:r>
              <a:rPr lang="en-US" sz="1100" dirty="0" err="1" smtClean="0">
                <a:solidFill>
                  <a:srgbClr val="595959"/>
                </a:solidFill>
                <a:latin typeface="Neutraface Text Light"/>
                <a:ea typeface="ＭＳ Ｐゴシック" charset="0"/>
                <a:cs typeface="Neutraface Text Light"/>
              </a:rPr>
              <a:t>www.mehmc.org</a:t>
            </a:r>
            <a:r>
              <a:rPr lang="en-US" sz="1100" dirty="0" smtClean="0">
                <a:solidFill>
                  <a:srgbClr val="8FB23E"/>
                </a:solidFill>
                <a:latin typeface="Neutraface Text Light"/>
                <a:ea typeface="ＭＳ Ｐゴシック" charset="0"/>
                <a:cs typeface="Neutraface Text Light"/>
              </a:rPr>
              <a:t> | </a:t>
            </a:r>
            <a:r>
              <a:rPr lang="en-US" sz="1100" dirty="0" err="1" smtClean="0">
                <a:solidFill>
                  <a:prstClr val="black">
                    <a:lumMod val="65000"/>
                    <a:lumOff val="35000"/>
                  </a:prstClr>
                </a:solidFill>
                <a:latin typeface="Neutraface Text Light"/>
                <a:ea typeface="ＭＳ Ｐゴシック" charset="0"/>
                <a:cs typeface="Neutraface Text Light"/>
              </a:rPr>
              <a:t>www.getbettermaine.org</a:t>
            </a:r>
            <a:endParaRPr lang="en-US" sz="1100" dirty="0">
              <a:solidFill>
                <a:prstClr val="black">
                  <a:lumMod val="65000"/>
                  <a:lumOff val="35000"/>
                </a:prstClr>
              </a:solidFill>
              <a:latin typeface="Neutraface Text Light"/>
              <a:ea typeface="ＭＳ Ｐゴシック" charset="0"/>
              <a:cs typeface="Neutraface Text Light"/>
            </a:endParaRPr>
          </a:p>
        </p:txBody>
      </p:sp>
    </p:spTree>
    <p:extLst>
      <p:ext uri="{BB962C8B-B14F-4D97-AF65-F5344CB8AC3E}">
        <p14:creationId xmlns:p14="http://schemas.microsoft.com/office/powerpoint/2010/main" val="39332878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8" r:id="rId1"/>
    <p:sldLayoutId id="2147483819" r:id="rId2"/>
    <p:sldLayoutId id="2147483820" r:id="rId3"/>
    <p:sldLayoutId id="2147483821" r:id="rId4"/>
    <p:sldLayoutId id="2147483822" r:id="rId5"/>
    <p:sldLayoutId id="2147483823" r:id="rId6"/>
    <p:sldLayoutId id="2147483824" r:id="rId7"/>
    <p:sldLayoutId id="2147483825" r:id="rId8"/>
    <p:sldLayoutId id="2147483826" r:id="rId9"/>
    <p:sldLayoutId id="2147483827" r:id="rId10"/>
    <p:sldLayoutId id="2147483828" r:id="rId11"/>
  </p:sldLayoutIdLst>
  <p:timing>
    <p:tnLst>
      <p:par>
        <p:cTn id="1" dur="indefinite" restart="never" nodeType="tmRoot"/>
      </p:par>
    </p:tnLst>
  </p:timing>
  <p:txStyles>
    <p:titleStyle>
      <a:lvl1pPr algn="ctr" defTabSz="456931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702" indent="-342702" algn="l" defTabSz="456931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513" indent="-285583" algn="l" defTabSz="456931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328" indent="-228465" algn="l" defTabSz="456931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99261" indent="-228465" algn="l" defTabSz="456931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6190" indent="-228465" algn="l" defTabSz="456931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3119" indent="-228465" algn="l" defTabSz="456931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0050" indent="-228465" algn="l" defTabSz="456931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6985" indent="-228465" algn="l" defTabSz="456931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3916" indent="-228465" algn="l" defTabSz="456931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693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6931" algn="l" defTabSz="45693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3861" algn="l" defTabSz="45693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0792" algn="l" defTabSz="45693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7723" algn="l" defTabSz="45693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4654" algn="l" defTabSz="45693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1587" algn="l" defTabSz="45693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8519" algn="l" defTabSz="45693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5448" algn="l" defTabSz="45693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21" tIns="45712" rIns="91421" bIns="45712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10238" fontAlgn="base">
              <a:spcBef>
                <a:spcPct val="0"/>
              </a:spcBef>
              <a:spcAft>
                <a:spcPct val="0"/>
              </a:spcAft>
            </a:pPr>
            <a:fld id="{A5356534-4107-7643-9FD1-A9FC5EB2D0B1}" type="slidenum">
              <a:rPr lang="en-US" smtClean="0">
                <a:solidFill>
                  <a:prstClr val="black">
                    <a:tint val="75000"/>
                  </a:prstClr>
                </a:solidFill>
                <a:ea typeface="ＭＳ Ｐゴシック" charset="0"/>
              </a:rPr>
              <a:pPr defTabSz="410238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ea typeface="ＭＳ Ｐゴシック" charset="0"/>
            </a:endParaRPr>
          </a:p>
        </p:txBody>
      </p:sp>
      <p:pic>
        <p:nvPicPr>
          <p:cNvPr id="7" name="Picture 6" descr="slide template B.pdf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4106" y="2"/>
            <a:ext cx="9200445" cy="6873394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-93130" y="2"/>
            <a:ext cx="9389532" cy="1278470"/>
          </a:xfrm>
          <a:prstGeom prst="rect">
            <a:avLst/>
          </a:prstGeom>
          <a:solidFill>
            <a:srgbClr val="8FB23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21" tIns="45712" rIns="91421" bIns="45712" rtlCol="0" anchor="ctr"/>
          <a:lstStyle/>
          <a:p>
            <a:pPr algn="ctr" defTabSz="410238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Oval 1"/>
          <p:cNvSpPr/>
          <p:nvPr/>
        </p:nvSpPr>
        <p:spPr>
          <a:xfrm>
            <a:off x="-93130" y="1193802"/>
            <a:ext cx="270933" cy="270933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21" tIns="45712" rIns="91421" bIns="45712" rtlCol="0" anchor="ctr"/>
          <a:lstStyle/>
          <a:p>
            <a:pPr algn="ctr" defTabSz="410238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Oval 3"/>
          <p:cNvSpPr/>
          <p:nvPr/>
        </p:nvSpPr>
        <p:spPr>
          <a:xfrm>
            <a:off x="-46565" y="1244604"/>
            <a:ext cx="177800" cy="177800"/>
          </a:xfrm>
          <a:prstGeom prst="ellipse">
            <a:avLst/>
          </a:prstGeom>
          <a:noFill/>
          <a:ln>
            <a:solidFill>
              <a:schemeClr val="tx1">
                <a:lumMod val="65000"/>
                <a:lumOff val="3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21" tIns="45712" rIns="91421" bIns="45712" rtlCol="0" anchor="ctr"/>
          <a:lstStyle/>
          <a:p>
            <a:pPr algn="ctr" defTabSz="410238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165765" y="1332512"/>
            <a:ext cx="9191203" cy="7831"/>
          </a:xfrm>
          <a:prstGeom prst="line">
            <a:avLst/>
          </a:prstGeom>
          <a:ln w="50800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V="1">
            <a:off x="130600" y="1332510"/>
            <a:ext cx="9191203" cy="3914"/>
          </a:xfrm>
          <a:prstGeom prst="line">
            <a:avLst/>
          </a:prstGeom>
          <a:ln w="9525">
            <a:solidFill>
              <a:schemeClr val="tx1">
                <a:lumMod val="65000"/>
                <a:lumOff val="3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-14109" y="6340959"/>
            <a:ext cx="9191203" cy="7831"/>
          </a:xfrm>
          <a:prstGeom prst="line">
            <a:avLst/>
          </a:prstGeom>
          <a:ln w="50800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V="1">
            <a:off x="1" y="6336438"/>
            <a:ext cx="9191203" cy="3914"/>
          </a:xfrm>
          <a:prstGeom prst="line">
            <a:avLst/>
          </a:prstGeom>
          <a:ln w="9525">
            <a:solidFill>
              <a:schemeClr val="tx1">
                <a:lumMod val="65000"/>
                <a:lumOff val="3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/>
        </p:nvSpPr>
        <p:spPr>
          <a:xfrm>
            <a:off x="-93130" y="6371746"/>
            <a:ext cx="9284335" cy="5016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21" tIns="45712" rIns="91421" bIns="45712" rtlCol="0" anchor="ctr"/>
          <a:lstStyle/>
          <a:p>
            <a:pPr algn="ctr" defTabSz="410238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-23349" y="6356417"/>
            <a:ext cx="9200445" cy="431082"/>
          </a:xfrm>
          <a:prstGeom prst="rect">
            <a:avLst/>
          </a:prstGeom>
          <a:noFill/>
        </p:spPr>
        <p:txBody>
          <a:bodyPr wrap="square" lIns="91421" tIns="45712" rIns="91421" bIns="45712" rtlCol="0">
            <a:spAutoFit/>
          </a:bodyPr>
          <a:lstStyle/>
          <a:p>
            <a:pPr algn="ctr" defTabSz="410238" fontAlgn="base">
              <a:spcBef>
                <a:spcPct val="0"/>
              </a:spcBef>
              <a:spcAft>
                <a:spcPct val="0"/>
              </a:spcAft>
            </a:pPr>
            <a:r>
              <a:rPr lang="en-US" sz="11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Neutraface Text Light"/>
                <a:ea typeface="ＭＳ Ｐゴシック" charset="0"/>
                <a:cs typeface="Neutraface Text Light"/>
              </a:rPr>
              <a:t>Maine Health Management Coalition </a:t>
            </a:r>
            <a:r>
              <a:rPr lang="en-US" sz="1100" dirty="0" smtClean="0">
                <a:solidFill>
                  <a:srgbClr val="8FB23E"/>
                </a:solidFill>
                <a:latin typeface="Neutraface Text Light"/>
                <a:ea typeface="ＭＳ Ｐゴシック" charset="0"/>
                <a:cs typeface="Neutraface Text Light"/>
              </a:rPr>
              <a:t>|</a:t>
            </a:r>
            <a:r>
              <a:rPr lang="en-US" sz="11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Neutraface Text Light"/>
                <a:ea typeface="ＭＳ Ｐゴシック" charset="0"/>
                <a:cs typeface="Neutraface Text Light"/>
              </a:rPr>
              <a:t> Maine Health Management Coalition-Foundation</a:t>
            </a:r>
          </a:p>
          <a:p>
            <a:pPr algn="ctr" defTabSz="410238" fontAlgn="base">
              <a:spcBef>
                <a:spcPct val="0"/>
              </a:spcBef>
              <a:spcAft>
                <a:spcPct val="0"/>
              </a:spcAft>
            </a:pPr>
            <a:r>
              <a:rPr lang="en-US" sz="11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Neutraface Text Light"/>
                <a:ea typeface="ＭＳ Ｐゴシック" charset="0"/>
                <a:cs typeface="Neutraface Text Light"/>
              </a:rPr>
              <a:t>11 Bowdoin Mill Island, Suite 260 </a:t>
            </a:r>
            <a:r>
              <a:rPr lang="en-US" sz="1100" dirty="0" smtClean="0">
                <a:solidFill>
                  <a:srgbClr val="8FB23E"/>
                </a:solidFill>
                <a:latin typeface="Neutraface Text Light"/>
                <a:ea typeface="ＭＳ Ｐゴシック" charset="0"/>
                <a:cs typeface="Neutraface Text Light"/>
              </a:rPr>
              <a:t>| </a:t>
            </a:r>
            <a:r>
              <a:rPr lang="en-US" sz="1100" dirty="0" smtClean="0">
                <a:solidFill>
                  <a:srgbClr val="595959"/>
                </a:solidFill>
                <a:latin typeface="Neutraface Text Light"/>
                <a:ea typeface="ＭＳ Ｐゴシック" charset="0"/>
                <a:cs typeface="Neutraface Text Light"/>
              </a:rPr>
              <a:t>Topsham, ME 04086 </a:t>
            </a:r>
            <a:r>
              <a:rPr lang="en-US" sz="1100" dirty="0" smtClean="0">
                <a:solidFill>
                  <a:srgbClr val="8FB23E"/>
                </a:solidFill>
                <a:latin typeface="Neutraface Text Light"/>
                <a:ea typeface="ＭＳ Ｐゴシック" charset="0"/>
                <a:cs typeface="Neutraface Text Light"/>
              </a:rPr>
              <a:t>| </a:t>
            </a:r>
            <a:r>
              <a:rPr lang="en-US" sz="1100" dirty="0" smtClean="0">
                <a:solidFill>
                  <a:srgbClr val="595959"/>
                </a:solidFill>
                <a:latin typeface="Neutraface Text Light"/>
                <a:ea typeface="ＭＳ Ｐゴシック" charset="0"/>
                <a:cs typeface="Neutraface Text Light"/>
              </a:rPr>
              <a:t>(207) 899-1971 </a:t>
            </a:r>
            <a:r>
              <a:rPr lang="en-US" sz="1100" dirty="0" smtClean="0">
                <a:solidFill>
                  <a:srgbClr val="8FB23E"/>
                </a:solidFill>
                <a:latin typeface="Neutraface Text Light"/>
                <a:ea typeface="ＭＳ Ｐゴシック" charset="0"/>
                <a:cs typeface="Neutraface Text Light"/>
              </a:rPr>
              <a:t>| </a:t>
            </a:r>
            <a:r>
              <a:rPr lang="en-US" sz="1100" dirty="0" err="1" smtClean="0">
                <a:solidFill>
                  <a:srgbClr val="595959"/>
                </a:solidFill>
                <a:latin typeface="Neutraface Text Light"/>
                <a:ea typeface="ＭＳ Ｐゴシック" charset="0"/>
                <a:cs typeface="Neutraface Text Light"/>
              </a:rPr>
              <a:t>www.mehmc.org</a:t>
            </a:r>
            <a:r>
              <a:rPr lang="en-US" sz="1100" dirty="0" smtClean="0">
                <a:solidFill>
                  <a:srgbClr val="8FB23E"/>
                </a:solidFill>
                <a:latin typeface="Neutraface Text Light"/>
                <a:ea typeface="ＭＳ Ｐゴシック" charset="0"/>
                <a:cs typeface="Neutraface Text Light"/>
              </a:rPr>
              <a:t> | </a:t>
            </a:r>
            <a:r>
              <a:rPr lang="en-US" sz="1100" dirty="0" err="1" smtClean="0">
                <a:solidFill>
                  <a:prstClr val="black">
                    <a:lumMod val="65000"/>
                    <a:lumOff val="35000"/>
                  </a:prstClr>
                </a:solidFill>
                <a:latin typeface="Neutraface Text Light"/>
                <a:ea typeface="ＭＳ Ｐゴシック" charset="0"/>
                <a:cs typeface="Neutraface Text Light"/>
              </a:rPr>
              <a:t>www.getbettermaine.org</a:t>
            </a:r>
            <a:endParaRPr lang="en-US" sz="1100" dirty="0">
              <a:solidFill>
                <a:prstClr val="black">
                  <a:lumMod val="65000"/>
                  <a:lumOff val="35000"/>
                </a:prstClr>
              </a:solidFill>
              <a:latin typeface="Neutraface Text Light"/>
              <a:ea typeface="ＭＳ Ｐゴシック" charset="0"/>
              <a:cs typeface="Neutraface Text Light"/>
            </a:endParaRPr>
          </a:p>
        </p:txBody>
      </p:sp>
    </p:spTree>
    <p:extLst>
      <p:ext uri="{BB962C8B-B14F-4D97-AF65-F5344CB8AC3E}">
        <p14:creationId xmlns:p14="http://schemas.microsoft.com/office/powerpoint/2010/main" val="41670349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0" r:id="rId1"/>
    <p:sldLayoutId id="2147483831" r:id="rId2"/>
    <p:sldLayoutId id="2147483832" r:id="rId3"/>
    <p:sldLayoutId id="2147483833" r:id="rId4"/>
    <p:sldLayoutId id="2147483834" r:id="rId5"/>
    <p:sldLayoutId id="2147483835" r:id="rId6"/>
    <p:sldLayoutId id="2147483836" r:id="rId7"/>
    <p:sldLayoutId id="2147483837" r:id="rId8"/>
    <p:sldLayoutId id="2147483838" r:id="rId9"/>
    <p:sldLayoutId id="2147483839" r:id="rId10"/>
    <p:sldLayoutId id="2147483840" r:id="rId11"/>
  </p:sldLayoutIdLst>
  <p:timing>
    <p:tnLst>
      <p:par>
        <p:cTn id="1" dur="indefinite" restart="never" nodeType="tmRoot"/>
      </p:par>
    </p:tnLst>
  </p:timing>
  <p:txStyles>
    <p:titleStyle>
      <a:lvl1pPr algn="ctr" defTabSz="45711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34" indent="-342834" algn="l" defTabSz="45711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804" indent="-285694" algn="l" defTabSz="45711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777" indent="-228555" algn="l" defTabSz="45711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99887" indent="-228555" algn="l" defTabSz="45711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6997" indent="-228555" algn="l" defTabSz="45711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107" indent="-228555" algn="l" defTabSz="45711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217" indent="-228555" algn="l" defTabSz="45711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329" indent="-228555" algn="l" defTabSz="45711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439" indent="-228555" algn="l" defTabSz="45711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11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10" algn="l" defTabSz="45711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20" algn="l" defTabSz="45711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330" algn="l" defTabSz="45711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440" algn="l" defTabSz="45711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552" algn="l" defTabSz="45711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662" algn="l" defTabSz="45711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772" algn="l" defTabSz="45711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6882" algn="l" defTabSz="45711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369" tIns="45687" rIns="91369" bIns="45687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8"/>
            <a:ext cx="8229600" cy="4525964"/>
          </a:xfrm>
          <a:prstGeom prst="rect">
            <a:avLst/>
          </a:prstGeom>
        </p:spPr>
        <p:txBody>
          <a:bodyPr vert="horz" lIns="91369" tIns="45687" rIns="91369" bIns="45687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9"/>
            <a:ext cx="2133600" cy="365125"/>
          </a:xfrm>
          <a:prstGeom prst="rect">
            <a:avLst/>
          </a:prstGeom>
        </p:spPr>
        <p:txBody>
          <a:bodyPr vert="horz" lIns="91369" tIns="45687" rIns="91369" bIns="45687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47035B-67C0-4B42-8DE1-0609E4EA925E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10/23/2014</a:t>
            </a:fld>
            <a:endParaRPr lang="en-US" dirty="0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9"/>
            <a:ext cx="2895600" cy="365125"/>
          </a:xfrm>
          <a:prstGeom prst="rect">
            <a:avLst/>
          </a:prstGeom>
        </p:spPr>
        <p:txBody>
          <a:bodyPr vert="horz" lIns="91369" tIns="45687" rIns="91369" bIns="45687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9"/>
            <a:ext cx="2133600" cy="365125"/>
          </a:xfrm>
          <a:prstGeom prst="rect">
            <a:avLst/>
          </a:prstGeom>
        </p:spPr>
        <p:txBody>
          <a:bodyPr vert="horz" lIns="91369" tIns="45687" rIns="91369" bIns="45687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F77B82-2379-4AAA-A0A6-85697073FB3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026698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42" r:id="rId1"/>
    <p:sldLayoutId id="2147483843" r:id="rId2"/>
    <p:sldLayoutId id="2147483844" r:id="rId3"/>
    <p:sldLayoutId id="2147483845" r:id="rId4"/>
    <p:sldLayoutId id="2147483846" r:id="rId5"/>
    <p:sldLayoutId id="2147483847" r:id="rId6"/>
    <p:sldLayoutId id="2147483848" r:id="rId7"/>
    <p:sldLayoutId id="2147483849" r:id="rId8"/>
    <p:sldLayoutId id="2147483850" r:id="rId9"/>
    <p:sldLayoutId id="2147483851" r:id="rId10"/>
    <p:sldLayoutId id="2147483852" r:id="rId11"/>
  </p:sldLayoutIdLst>
  <p:txStyles>
    <p:titleStyle>
      <a:lvl1pPr algn="ctr" defTabSz="913681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636" indent="-342636" algn="l" defTabSz="913681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368" indent="-285527" algn="l" defTabSz="913681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104" indent="-228420" algn="l" defTabSz="913681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98948" indent="-228420" algn="l" defTabSz="913681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5787" indent="-228420" algn="l" defTabSz="913681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2625" indent="-228420" algn="l" defTabSz="913681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69468" indent="-228420" algn="l" defTabSz="913681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6313" indent="-228420" algn="l" defTabSz="913681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3155" indent="-228420" algn="l" defTabSz="913681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368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6841" algn="l" defTabSz="91368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3681" algn="l" defTabSz="91368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0523" algn="l" defTabSz="91368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7365" algn="l" defTabSz="91368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4207" algn="l" defTabSz="91368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1051" algn="l" defTabSz="91368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7893" algn="l" defTabSz="91368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4732" algn="l" defTabSz="91368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369" tIns="45687" rIns="91369" bIns="45687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8"/>
            <a:ext cx="8229600" cy="4525964"/>
          </a:xfrm>
          <a:prstGeom prst="rect">
            <a:avLst/>
          </a:prstGeom>
        </p:spPr>
        <p:txBody>
          <a:bodyPr vert="horz" lIns="91369" tIns="45687" rIns="91369" bIns="45687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9"/>
            <a:ext cx="2133600" cy="365125"/>
          </a:xfrm>
          <a:prstGeom prst="rect">
            <a:avLst/>
          </a:prstGeom>
        </p:spPr>
        <p:txBody>
          <a:bodyPr vert="horz" lIns="91369" tIns="45687" rIns="91369" bIns="45687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47035B-67C0-4B42-8DE1-0609E4EA925E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10/23/2014</a:t>
            </a:fld>
            <a:endParaRPr lang="en-US" dirty="0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9"/>
            <a:ext cx="2895600" cy="365125"/>
          </a:xfrm>
          <a:prstGeom prst="rect">
            <a:avLst/>
          </a:prstGeom>
        </p:spPr>
        <p:txBody>
          <a:bodyPr vert="horz" lIns="91369" tIns="45687" rIns="91369" bIns="45687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9"/>
            <a:ext cx="2133600" cy="365125"/>
          </a:xfrm>
          <a:prstGeom prst="rect">
            <a:avLst/>
          </a:prstGeom>
        </p:spPr>
        <p:txBody>
          <a:bodyPr vert="horz" lIns="91369" tIns="45687" rIns="91369" bIns="45687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F77B82-2379-4AAA-A0A6-85697073FB3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179454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54" r:id="rId1"/>
    <p:sldLayoutId id="2147483855" r:id="rId2"/>
    <p:sldLayoutId id="2147483856" r:id="rId3"/>
    <p:sldLayoutId id="2147483857" r:id="rId4"/>
    <p:sldLayoutId id="2147483858" r:id="rId5"/>
    <p:sldLayoutId id="2147483859" r:id="rId6"/>
    <p:sldLayoutId id="2147483860" r:id="rId7"/>
    <p:sldLayoutId id="2147483861" r:id="rId8"/>
    <p:sldLayoutId id="2147483862" r:id="rId9"/>
    <p:sldLayoutId id="2147483863" r:id="rId10"/>
    <p:sldLayoutId id="2147483864" r:id="rId11"/>
  </p:sldLayoutIdLst>
  <p:txStyles>
    <p:titleStyle>
      <a:lvl1pPr algn="ctr" defTabSz="913681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636" indent="-342636" algn="l" defTabSz="913681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368" indent="-285527" algn="l" defTabSz="913681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104" indent="-228420" algn="l" defTabSz="913681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98948" indent="-228420" algn="l" defTabSz="913681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5787" indent="-228420" algn="l" defTabSz="913681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2625" indent="-228420" algn="l" defTabSz="913681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69468" indent="-228420" algn="l" defTabSz="913681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6313" indent="-228420" algn="l" defTabSz="913681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3155" indent="-228420" algn="l" defTabSz="913681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368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6841" algn="l" defTabSz="91368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3681" algn="l" defTabSz="91368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0523" algn="l" defTabSz="91368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7365" algn="l" defTabSz="91368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4207" algn="l" defTabSz="91368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1051" algn="l" defTabSz="91368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7893" algn="l" defTabSz="91368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4732" algn="l" defTabSz="91368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5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4.emf"/><Relationship Id="rId4" Type="http://schemas.openxmlformats.org/officeDocument/2006/relationships/package" Target="../embeddings/Microsoft_PowerPoint_Presentation1.pptx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3600" dirty="0"/>
              <a:t>PTE Behavioral Health Steering Committee Meeting</a:t>
            </a:r>
            <a:br>
              <a:rPr lang="en-US" sz="3600" dirty="0"/>
            </a:br>
            <a:r>
              <a:rPr lang="en-US" sz="3600" dirty="0" smtClean="0"/>
              <a:t>Overview</a:t>
            </a: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2057400"/>
          </a:xfrm>
        </p:spPr>
        <p:txBody>
          <a:bodyPr>
            <a:normAutofit lnSpcReduction="10000"/>
          </a:bodyPr>
          <a:lstStyle/>
          <a:p>
            <a:endParaRPr lang="en-US" sz="1500" dirty="0"/>
          </a:p>
          <a:p>
            <a:endParaRPr lang="en-US" sz="1500" dirty="0"/>
          </a:p>
          <a:p>
            <a:endParaRPr lang="en-US" sz="1500" dirty="0"/>
          </a:p>
          <a:p>
            <a:endParaRPr lang="en-US" sz="1500" dirty="0"/>
          </a:p>
          <a:p>
            <a:endParaRPr lang="en-US" sz="1500" dirty="0"/>
          </a:p>
          <a:p>
            <a:endParaRPr lang="en-US" sz="1500" dirty="0"/>
          </a:p>
          <a:p>
            <a:r>
              <a:rPr lang="en-US" sz="1500" i="1" dirty="0"/>
              <a:t>This work is made possible with funding from the Maine State Innovation Model Initiative</a:t>
            </a:r>
          </a:p>
          <a:p>
            <a:endParaRPr lang="en-US" sz="15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6850" y="4221655"/>
            <a:ext cx="2292351" cy="1023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5400" y="4221655"/>
            <a:ext cx="2408237" cy="1023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03638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Attestation – Continuity and Coordination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Continuity and Coordination</a:t>
            </a:r>
          </a:p>
          <a:p>
            <a:pPr lvl="1"/>
            <a:r>
              <a:rPr lang="en-US" dirty="0" smtClean="0"/>
              <a:t>Do you have a record of your client’s PCP for at least 75%  of your clients? = </a:t>
            </a:r>
            <a:r>
              <a:rPr lang="en-US" dirty="0" smtClean="0">
                <a:solidFill>
                  <a:srgbClr val="FFFF00"/>
                </a:solidFill>
              </a:rPr>
              <a:t>GOOD</a:t>
            </a:r>
          </a:p>
          <a:p>
            <a:pPr lvl="1"/>
            <a:r>
              <a:rPr lang="en-US" dirty="0" smtClean="0"/>
              <a:t>Do you have a written protocol in place for communicating with PCP of your clients? = </a:t>
            </a:r>
            <a:r>
              <a:rPr lang="en-US" dirty="0" smtClean="0">
                <a:solidFill>
                  <a:srgbClr val="FFFF00"/>
                </a:solidFill>
              </a:rPr>
              <a:t>BETTER</a:t>
            </a:r>
          </a:p>
        </p:txBody>
      </p:sp>
    </p:spTree>
    <p:extLst>
      <p:ext uri="{BB962C8B-B14F-4D97-AF65-F5344CB8AC3E}">
        <p14:creationId xmlns:p14="http://schemas.microsoft.com/office/powerpoint/2010/main" val="1112840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Good news….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Private practitioners who have never used an instrument/measure….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709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Phase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54572"/>
          </a:xfrm>
        </p:spPr>
        <p:txBody>
          <a:bodyPr>
            <a:normAutofit/>
          </a:bodyPr>
          <a:lstStyle/>
          <a:p>
            <a:r>
              <a:rPr lang="en-US" dirty="0" smtClean="0"/>
              <a:t>Utilization</a:t>
            </a:r>
            <a:endParaRPr lang="en-US" dirty="0"/>
          </a:p>
          <a:p>
            <a:r>
              <a:rPr lang="en-US" dirty="0" smtClean="0"/>
              <a:t>ED visits</a:t>
            </a:r>
            <a:endParaRPr lang="en-US" dirty="0"/>
          </a:p>
          <a:p>
            <a:r>
              <a:rPr lang="en-US" dirty="0" smtClean="0"/>
              <a:t>Re-admissions</a:t>
            </a:r>
          </a:p>
          <a:p>
            <a:r>
              <a:rPr lang="en-US" dirty="0" smtClean="0"/>
              <a:t>Claims data</a:t>
            </a:r>
          </a:p>
          <a:p>
            <a:r>
              <a:rPr lang="en-US" dirty="0" smtClean="0"/>
              <a:t>SPMI population</a:t>
            </a:r>
          </a:p>
          <a:p>
            <a:r>
              <a:rPr lang="en-US" dirty="0" smtClean="0"/>
              <a:t>Build on phase 1 reporting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821238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steps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Subcommittee forming</a:t>
            </a:r>
          </a:p>
          <a:p>
            <a:r>
              <a:rPr lang="en-US" dirty="0" smtClean="0"/>
              <a:t>Review governance and voting structure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297584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meeting Nov. 19, 2014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495802"/>
            <a:ext cx="8229600" cy="1630370"/>
          </a:xfrm>
        </p:spPr>
        <p:txBody>
          <a:bodyPr/>
          <a:lstStyle/>
          <a:p>
            <a:pPr marL="0" indent="0" algn="ctr">
              <a:buNone/>
            </a:pPr>
            <a:r>
              <a:rPr lang="en-US" sz="2000" dirty="0"/>
              <a:t>Contact:</a:t>
            </a:r>
          </a:p>
          <a:p>
            <a:pPr marL="0" indent="0" algn="ctr">
              <a:buNone/>
            </a:pPr>
            <a:r>
              <a:rPr lang="en-US" sz="2000" dirty="0"/>
              <a:t> Patti Ross</a:t>
            </a:r>
          </a:p>
          <a:p>
            <a:pPr marL="0" indent="0" algn="ctr">
              <a:buNone/>
            </a:pPr>
            <a:r>
              <a:rPr lang="en-US" sz="2000" dirty="0"/>
              <a:t>PTE Behavioral Health Director</a:t>
            </a:r>
          </a:p>
          <a:p>
            <a:pPr marL="0" indent="0" algn="ctr">
              <a:buNone/>
            </a:pPr>
            <a:r>
              <a:rPr lang="en-US" sz="2000" dirty="0"/>
              <a:t>pross@mehmc.org</a:t>
            </a: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880" y="1524008"/>
            <a:ext cx="2651760" cy="15818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angle 3"/>
          <p:cNvSpPr/>
          <p:nvPr/>
        </p:nvSpPr>
        <p:spPr>
          <a:xfrm>
            <a:off x="457203" y="3105837"/>
            <a:ext cx="2667000" cy="1200262"/>
          </a:xfrm>
          <a:prstGeom prst="rect">
            <a:avLst/>
          </a:prstGeom>
        </p:spPr>
        <p:txBody>
          <a:bodyPr wrap="square" lIns="91369" tIns="45687" rIns="91369" bIns="45687">
            <a:spAutoFit/>
          </a:bodyPr>
          <a:lstStyle/>
          <a:p>
            <a:r>
              <a:rPr lang="en-US" i="1" dirty="0" smtClean="0"/>
              <a:t>This work is made possible with funding from the Maine State Innovation Model Initiative</a:t>
            </a:r>
            <a:endParaRPr lang="en-US" i="1" dirty="0"/>
          </a:p>
        </p:txBody>
      </p:sp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0203" y="1524003"/>
            <a:ext cx="2819400" cy="15818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46392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 GOAL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 publicly report meaningful behavioral health quality measure(s) by January 2015.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825051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PTE BH Steering Committee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Interested parties/consensus</a:t>
            </a:r>
          </a:p>
          <a:p>
            <a:r>
              <a:rPr lang="en-US" dirty="0" smtClean="0"/>
              <a:t>Representation from : BH Agencies, Provider groups (such as Psychiatrists, Psychologists, LCSWs), </a:t>
            </a:r>
            <a:r>
              <a:rPr lang="en-US" dirty="0" err="1" smtClean="0"/>
              <a:t>MaineCare</a:t>
            </a:r>
            <a:r>
              <a:rPr lang="en-US" dirty="0" smtClean="0"/>
              <a:t>, SIM Partners, PCPs, Hospitals, Consumers</a:t>
            </a:r>
          </a:p>
          <a:p>
            <a:r>
              <a:rPr lang="en-US" dirty="0" smtClean="0"/>
              <a:t>Neil Korsen  and Ted Rooney – consult </a:t>
            </a:r>
          </a:p>
          <a:p>
            <a:r>
              <a:rPr lang="en-US" dirty="0" smtClean="0"/>
              <a:t>Meeting monthly since March, 2014</a:t>
            </a:r>
          </a:p>
          <a:p>
            <a:pPr marL="0" indent="0">
              <a:buNone/>
            </a:pP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59806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Establish Domains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Reviewed National Groups reporting in behavioral Health Quality</a:t>
            </a:r>
          </a:p>
          <a:p>
            <a:r>
              <a:rPr lang="en-US" dirty="0" smtClean="0"/>
              <a:t>Synthesized domains</a:t>
            </a:r>
          </a:p>
          <a:p>
            <a:r>
              <a:rPr lang="en-US" dirty="0" smtClean="0"/>
              <a:t>Developed statements to describe domains</a:t>
            </a:r>
          </a:p>
          <a:p>
            <a:r>
              <a:rPr lang="en-US" dirty="0" smtClean="0"/>
              <a:t>Collected measures instruments currently being used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00563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Domain Graphic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73910792"/>
              </p:ext>
            </p:extLst>
          </p:nvPr>
        </p:nvGraphicFramePr>
        <p:xfrm>
          <a:off x="1295400" y="1295400"/>
          <a:ext cx="7239000" cy="5427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" name="Presentation" r:id="rId4" imgW="3868000" imgH="2900070" progId="PowerPoint.Show.12">
                  <p:embed/>
                </p:oleObj>
              </mc:Choice>
              <mc:Fallback>
                <p:oleObj name="Presentation" r:id="rId4" imgW="3868000" imgH="2900070" progId="PowerPoint.Show.1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400" y="1295400"/>
                        <a:ext cx="7239000" cy="54276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949056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Concepts of Phase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 first phase of public reporting, we  focused on licensed </a:t>
            </a:r>
            <a:r>
              <a:rPr lang="en-US" dirty="0" smtClean="0">
                <a:solidFill>
                  <a:srgbClr val="FFFF00"/>
                </a:solidFill>
              </a:rPr>
              <a:t>OUTPATIENT</a:t>
            </a:r>
            <a:r>
              <a:rPr lang="en-US" dirty="0" smtClean="0"/>
              <a:t> therapy: mental health and substance abuse and invited to participate</a:t>
            </a:r>
          </a:p>
          <a:p>
            <a:r>
              <a:rPr lang="en-US" dirty="0" smtClean="0"/>
              <a:t>We will </a:t>
            </a:r>
            <a:r>
              <a:rPr lang="en-US" dirty="0" smtClean="0">
                <a:solidFill>
                  <a:srgbClr val="FFFF00"/>
                </a:solidFill>
              </a:rPr>
              <a:t>not</a:t>
            </a:r>
            <a:r>
              <a:rPr lang="en-US" dirty="0" smtClean="0"/>
              <a:t> report on diagnosis/condition specific domain in this phase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3154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Key Concepts for Phase 1 Continued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Participation for public reporting is </a:t>
            </a:r>
            <a:r>
              <a:rPr lang="en-US" dirty="0" smtClean="0">
                <a:solidFill>
                  <a:srgbClr val="FFFF00"/>
                </a:solidFill>
              </a:rPr>
              <a:t>VOLUNTARY </a:t>
            </a:r>
            <a:r>
              <a:rPr lang="en-US" dirty="0" smtClean="0"/>
              <a:t>(for phase 1)</a:t>
            </a:r>
          </a:p>
          <a:p>
            <a:r>
              <a:rPr lang="en-US" dirty="0" smtClean="0"/>
              <a:t>There will be only </a:t>
            </a:r>
            <a:r>
              <a:rPr lang="en-US" dirty="0" smtClean="0">
                <a:solidFill>
                  <a:srgbClr val="FFFF00"/>
                </a:solidFill>
              </a:rPr>
              <a:t>good and better </a:t>
            </a:r>
            <a:r>
              <a:rPr lang="en-US" dirty="0" smtClean="0"/>
              <a:t>ratings (best will be added in future reporting)</a:t>
            </a:r>
          </a:p>
          <a:p>
            <a:r>
              <a:rPr lang="en-US" dirty="0" smtClean="0"/>
              <a:t>Reporting will be based on </a:t>
            </a:r>
            <a:r>
              <a:rPr lang="en-US" dirty="0" smtClean="0">
                <a:solidFill>
                  <a:srgbClr val="FFFF00"/>
                </a:solidFill>
              </a:rPr>
              <a:t>attestation</a:t>
            </a:r>
            <a:r>
              <a:rPr lang="en-US" dirty="0" smtClean="0"/>
              <a:t> form</a:t>
            </a:r>
          </a:p>
          <a:p>
            <a:r>
              <a:rPr lang="en-US" dirty="0" smtClean="0"/>
              <a:t>Behavioral Health was added to MEHMC website with information about PTE BH and instructions etc.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2588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Key Concepts for Phase 1 Continued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 smtClean="0">
                <a:solidFill>
                  <a:srgbClr val="FFFF00"/>
                </a:solidFill>
              </a:rPr>
              <a:t>October 8th</a:t>
            </a:r>
            <a:r>
              <a:rPr lang="en-US" dirty="0" smtClean="0">
                <a:solidFill>
                  <a:prstClr val="white"/>
                </a:solidFill>
              </a:rPr>
              <a:t>– letter of invitation to participate mailed</a:t>
            </a:r>
          </a:p>
          <a:p>
            <a:pPr lvl="0"/>
            <a:r>
              <a:rPr lang="en-US" dirty="0" smtClean="0">
                <a:solidFill>
                  <a:srgbClr val="FFFF00"/>
                </a:solidFill>
              </a:rPr>
              <a:t>December 5th</a:t>
            </a:r>
            <a:r>
              <a:rPr lang="en-US" dirty="0" smtClean="0">
                <a:solidFill>
                  <a:prstClr val="white"/>
                </a:solidFill>
              </a:rPr>
              <a:t>– completed attestations due</a:t>
            </a:r>
            <a:endParaRPr lang="en-US" dirty="0">
              <a:solidFill>
                <a:prstClr val="white"/>
              </a:solidFill>
            </a:endParaRPr>
          </a:p>
          <a:p>
            <a:pPr lvl="0"/>
            <a:r>
              <a:rPr lang="en-US" dirty="0">
                <a:solidFill>
                  <a:srgbClr val="FFFF00"/>
                </a:solidFill>
              </a:rPr>
              <a:t>January 2015 </a:t>
            </a:r>
            <a:r>
              <a:rPr lang="en-US" dirty="0">
                <a:solidFill>
                  <a:prstClr val="white"/>
                </a:solidFill>
              </a:rPr>
              <a:t>– Publically report on Get Better Maine website with approval from </a:t>
            </a:r>
            <a:r>
              <a:rPr lang="en-US" dirty="0" smtClean="0">
                <a:solidFill>
                  <a:prstClr val="white"/>
                </a:solidFill>
              </a:rPr>
              <a:t>Board</a:t>
            </a:r>
          </a:p>
          <a:p>
            <a:pPr lvl="0"/>
            <a:r>
              <a:rPr lang="en-US" dirty="0" smtClean="0">
                <a:solidFill>
                  <a:prstClr val="white"/>
                </a:solidFill>
              </a:rPr>
              <a:t>Claims data and focus on SPMI population will be reviewed and included in phase 2</a:t>
            </a:r>
            <a:endParaRPr lang="en-US" dirty="0">
              <a:solidFill>
                <a:prstClr val="white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6548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Attestation for 2 Domains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Person-Centered Care and Effective Care-Functioning/Well Being</a:t>
            </a:r>
          </a:p>
          <a:p>
            <a:pPr lvl="1"/>
            <a:r>
              <a:rPr lang="en-US" dirty="0" smtClean="0"/>
              <a:t>Do you use one of the examples of  Instruments/measures (or another valid tool) in this domain? Yes? = </a:t>
            </a:r>
            <a:r>
              <a:rPr lang="en-US" dirty="0" smtClean="0">
                <a:solidFill>
                  <a:srgbClr val="FFFF00"/>
                </a:solidFill>
              </a:rPr>
              <a:t>GOOD</a:t>
            </a:r>
            <a:r>
              <a:rPr lang="en-US" dirty="0" smtClean="0"/>
              <a:t> rating</a:t>
            </a:r>
          </a:p>
          <a:p>
            <a:pPr lvl="1"/>
            <a:r>
              <a:rPr lang="en-US" dirty="0" smtClean="0"/>
              <a:t>Do you administer to at least 75% of your population = </a:t>
            </a:r>
            <a:r>
              <a:rPr lang="en-US" dirty="0" smtClean="0">
                <a:solidFill>
                  <a:srgbClr val="FFFF00"/>
                </a:solidFill>
              </a:rPr>
              <a:t>BETTER </a:t>
            </a:r>
            <a:r>
              <a:rPr lang="en-US" dirty="0" smtClean="0"/>
              <a:t>rating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1287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2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3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6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684</TotalTime>
  <Words>414</Words>
  <Application>Microsoft Office PowerPoint</Application>
  <PresentationFormat>On-screen Show (4:3)</PresentationFormat>
  <Paragraphs>64</Paragraphs>
  <Slides>14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7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2" baseType="lpstr">
      <vt:lpstr>Office Theme</vt:lpstr>
      <vt:lpstr>Custom Design</vt:lpstr>
      <vt:lpstr>1_Custom Design</vt:lpstr>
      <vt:lpstr>2_Custom Design</vt:lpstr>
      <vt:lpstr>3_Custom Design</vt:lpstr>
      <vt:lpstr>2_Office Theme</vt:lpstr>
      <vt:lpstr>1_Office Theme</vt:lpstr>
      <vt:lpstr>Presentation</vt:lpstr>
      <vt:lpstr>PTE Behavioral Health Steering Committee Meeting Overview</vt:lpstr>
      <vt:lpstr>SIM GOAL</vt:lpstr>
      <vt:lpstr>PTE BH Steering Committee</vt:lpstr>
      <vt:lpstr>Establish Domains</vt:lpstr>
      <vt:lpstr>Domain Graphic</vt:lpstr>
      <vt:lpstr>Key Concepts of Phase 1</vt:lpstr>
      <vt:lpstr>Key Concepts for Phase 1 Continued</vt:lpstr>
      <vt:lpstr>Key Concepts for Phase 1 Continued</vt:lpstr>
      <vt:lpstr>Attestation for 2 Domains</vt:lpstr>
      <vt:lpstr>Attestation – Continuity and Coordination</vt:lpstr>
      <vt:lpstr>Good news….</vt:lpstr>
      <vt:lpstr>Phase 2</vt:lpstr>
      <vt:lpstr>Next steps</vt:lpstr>
      <vt:lpstr>Next meeting Nov. 19, 2014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PTE Behavioral Health Steering Committee Meeting July 16, 2014</dc:title>
  <dc:creator>Patti Ross</dc:creator>
  <cp:lastModifiedBy>Frank Johnson</cp:lastModifiedBy>
  <cp:revision>47</cp:revision>
  <cp:lastPrinted>2014-08-19T17:56:35Z</cp:lastPrinted>
  <dcterms:created xsi:type="dcterms:W3CDTF">2014-07-14T19:16:55Z</dcterms:created>
  <dcterms:modified xsi:type="dcterms:W3CDTF">2014-10-23T15:54:01Z</dcterms:modified>
</cp:coreProperties>
</file>